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4" r:id="rId7"/>
    <p:sldId id="265" r:id="rId8"/>
    <p:sldId id="263"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965E1C9-973F-1479-39EA-5DD14F5DC442}" v="134" dt="2025-10-21T12:45:38.027"/>
    <p1510:client id="{18F731DE-21D1-0374-869E-C5814E2309A7}" v="234" dt="2025-10-22T13:41:01.494"/>
    <p1510:client id="{3151C25E-D8C6-D90E-FA8B-EDB0BBBE8A72}" v="321" dt="2025-10-21T16:17:32.346"/>
    <p1510:client id="{9DFFA542-0C53-E25D-BC34-2055809319C3}" v="18" dt="2025-10-21T16:19:07.946"/>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Helene Seppola" userId="S::sepkar@time.kommune.no::22d8c70e-142c-450f-810d-d4ad3ea1ac55" providerId="AD" clId="Web-{3151C25E-D8C6-D90E-FA8B-EDB0BBBE8A72}"/>
    <pc:docChg chg="addSld delSld modSld">
      <pc:chgData name="Karen Helene Seppola" userId="S::sepkar@time.kommune.no::22d8c70e-142c-450f-810d-d4ad3ea1ac55" providerId="AD" clId="Web-{3151C25E-D8C6-D90E-FA8B-EDB0BBBE8A72}" dt="2025-10-21T16:17:32.346" v="310" actId="20577"/>
      <pc:docMkLst>
        <pc:docMk/>
      </pc:docMkLst>
      <pc:sldChg chg="modSp">
        <pc:chgData name="Karen Helene Seppola" userId="S::sepkar@time.kommune.no::22d8c70e-142c-450f-810d-d4ad3ea1ac55" providerId="AD" clId="Web-{3151C25E-D8C6-D90E-FA8B-EDB0BBBE8A72}" dt="2025-10-21T16:04:17.398" v="39" actId="20577"/>
        <pc:sldMkLst>
          <pc:docMk/>
          <pc:sldMk cId="2539232094" sldId="260"/>
        </pc:sldMkLst>
        <pc:spChg chg="mod">
          <ac:chgData name="Karen Helene Seppola" userId="S::sepkar@time.kommune.no::22d8c70e-142c-450f-810d-d4ad3ea1ac55" providerId="AD" clId="Web-{3151C25E-D8C6-D90E-FA8B-EDB0BBBE8A72}" dt="2025-10-21T16:01:24.331" v="16" actId="20577"/>
          <ac:spMkLst>
            <pc:docMk/>
            <pc:sldMk cId="2539232094" sldId="260"/>
            <ac:spMk id="2" creationId="{CC212193-9948-EADE-0C7A-9FFFC932258E}"/>
          </ac:spMkLst>
        </pc:spChg>
        <pc:spChg chg="mod">
          <ac:chgData name="Karen Helene Seppola" userId="S::sepkar@time.kommune.no::22d8c70e-142c-450f-810d-d4ad3ea1ac55" providerId="AD" clId="Web-{3151C25E-D8C6-D90E-FA8B-EDB0BBBE8A72}" dt="2025-10-21T16:04:17.398" v="39" actId="20577"/>
          <ac:spMkLst>
            <pc:docMk/>
            <pc:sldMk cId="2539232094" sldId="260"/>
            <ac:spMk id="3" creationId="{D5B48A45-E8F1-124E-A8D6-6526E7573541}"/>
          </ac:spMkLst>
        </pc:spChg>
      </pc:sldChg>
      <pc:sldChg chg="del">
        <pc:chgData name="Karen Helene Seppola" userId="S::sepkar@time.kommune.no::22d8c70e-142c-450f-810d-d4ad3ea1ac55" providerId="AD" clId="Web-{3151C25E-D8C6-D90E-FA8B-EDB0BBBE8A72}" dt="2025-10-21T16:04:23.007" v="40"/>
        <pc:sldMkLst>
          <pc:docMk/>
          <pc:sldMk cId="3566843012" sldId="261"/>
        </pc:sldMkLst>
      </pc:sldChg>
      <pc:sldChg chg="del">
        <pc:chgData name="Karen Helene Seppola" userId="S::sepkar@time.kommune.no::22d8c70e-142c-450f-810d-d4ad3ea1ac55" providerId="AD" clId="Web-{3151C25E-D8C6-D90E-FA8B-EDB0BBBE8A72}" dt="2025-10-21T16:11:26.828" v="212"/>
        <pc:sldMkLst>
          <pc:docMk/>
          <pc:sldMk cId="176911104" sldId="262"/>
        </pc:sldMkLst>
      </pc:sldChg>
      <pc:sldChg chg="modSp">
        <pc:chgData name="Karen Helene Seppola" userId="S::sepkar@time.kommune.no::22d8c70e-142c-450f-810d-d4ad3ea1ac55" providerId="AD" clId="Web-{3151C25E-D8C6-D90E-FA8B-EDB0BBBE8A72}" dt="2025-10-21T16:17:32.346" v="310" actId="20577"/>
        <pc:sldMkLst>
          <pc:docMk/>
          <pc:sldMk cId="2852191115" sldId="263"/>
        </pc:sldMkLst>
        <pc:spChg chg="mod">
          <ac:chgData name="Karen Helene Seppola" userId="S::sepkar@time.kommune.no::22d8c70e-142c-450f-810d-d4ad3ea1ac55" providerId="AD" clId="Web-{3151C25E-D8C6-D90E-FA8B-EDB0BBBE8A72}" dt="2025-10-21T16:11:58.610" v="241" actId="20577"/>
          <ac:spMkLst>
            <pc:docMk/>
            <pc:sldMk cId="2852191115" sldId="263"/>
            <ac:spMk id="2" creationId="{C41671C4-DEF6-8446-935F-5D62F207197F}"/>
          </ac:spMkLst>
        </pc:spChg>
        <pc:spChg chg="mod">
          <ac:chgData name="Karen Helene Seppola" userId="S::sepkar@time.kommune.no::22d8c70e-142c-450f-810d-d4ad3ea1ac55" providerId="AD" clId="Web-{3151C25E-D8C6-D90E-FA8B-EDB0BBBE8A72}" dt="2025-10-21T16:17:32.346" v="310" actId="20577"/>
          <ac:spMkLst>
            <pc:docMk/>
            <pc:sldMk cId="2852191115" sldId="263"/>
            <ac:spMk id="3" creationId="{EFB9C2DF-1EA0-60AB-D2E3-E2EF60F8ADCA}"/>
          </ac:spMkLst>
        </pc:spChg>
      </pc:sldChg>
      <pc:sldChg chg="modSp new">
        <pc:chgData name="Karen Helene Seppola" userId="S::sepkar@time.kommune.no::22d8c70e-142c-450f-810d-d4ad3ea1ac55" providerId="AD" clId="Web-{3151C25E-D8C6-D90E-FA8B-EDB0BBBE8A72}" dt="2025-10-21T16:09:53.422" v="197" actId="20577"/>
        <pc:sldMkLst>
          <pc:docMk/>
          <pc:sldMk cId="325086950" sldId="264"/>
        </pc:sldMkLst>
        <pc:spChg chg="mod">
          <ac:chgData name="Karen Helene Seppola" userId="S::sepkar@time.kommune.no::22d8c70e-142c-450f-810d-d4ad3ea1ac55" providerId="AD" clId="Web-{3151C25E-D8C6-D90E-FA8B-EDB0BBBE8A72}" dt="2025-10-21T16:04:53.366" v="47" actId="20577"/>
          <ac:spMkLst>
            <pc:docMk/>
            <pc:sldMk cId="325086950" sldId="264"/>
            <ac:spMk id="2" creationId="{549C11F7-4A53-6C1B-FBB7-BF00529A7098}"/>
          </ac:spMkLst>
        </pc:spChg>
        <pc:spChg chg="mod">
          <ac:chgData name="Karen Helene Seppola" userId="S::sepkar@time.kommune.no::22d8c70e-142c-450f-810d-d4ad3ea1ac55" providerId="AD" clId="Web-{3151C25E-D8C6-D90E-FA8B-EDB0BBBE8A72}" dt="2025-10-21T16:09:53.422" v="197" actId="20577"/>
          <ac:spMkLst>
            <pc:docMk/>
            <pc:sldMk cId="325086950" sldId="264"/>
            <ac:spMk id="3" creationId="{CB55435D-2310-4FCD-CE84-FCEA0E4B12E2}"/>
          </ac:spMkLst>
        </pc:spChg>
      </pc:sldChg>
      <pc:sldChg chg="modSp new">
        <pc:chgData name="Karen Helene Seppola" userId="S::sepkar@time.kommune.no::22d8c70e-142c-450f-810d-d4ad3ea1ac55" providerId="AD" clId="Web-{3151C25E-D8C6-D90E-FA8B-EDB0BBBE8A72}" dt="2025-10-21T16:11:51.047" v="238" actId="20577"/>
        <pc:sldMkLst>
          <pc:docMk/>
          <pc:sldMk cId="2249933208" sldId="265"/>
        </pc:sldMkLst>
        <pc:spChg chg="mod">
          <ac:chgData name="Karen Helene Seppola" userId="S::sepkar@time.kommune.no::22d8c70e-142c-450f-810d-d4ad3ea1ac55" providerId="AD" clId="Web-{3151C25E-D8C6-D90E-FA8B-EDB0BBBE8A72}" dt="2025-10-21T16:07:02.273" v="128" actId="20577"/>
          <ac:spMkLst>
            <pc:docMk/>
            <pc:sldMk cId="2249933208" sldId="265"/>
            <ac:spMk id="2" creationId="{898772D8-EB42-56A5-58E0-E20B8F9DBBCF}"/>
          </ac:spMkLst>
        </pc:spChg>
        <pc:spChg chg="mod">
          <ac:chgData name="Karen Helene Seppola" userId="S::sepkar@time.kommune.no::22d8c70e-142c-450f-810d-d4ad3ea1ac55" providerId="AD" clId="Web-{3151C25E-D8C6-D90E-FA8B-EDB0BBBE8A72}" dt="2025-10-21T16:11:51.047" v="238" actId="20577"/>
          <ac:spMkLst>
            <pc:docMk/>
            <pc:sldMk cId="2249933208" sldId="265"/>
            <ac:spMk id="3" creationId="{BABCEB00-EF70-F403-A6A0-0EC074B0C227}"/>
          </ac:spMkLst>
        </pc:spChg>
      </pc:sldChg>
    </pc:docChg>
  </pc:docChgLst>
  <pc:docChgLst>
    <pc:chgData name="Karen Helene Seppola" userId="S::sepkar@time.kommune.no::22d8c70e-142c-450f-810d-d4ad3ea1ac55" providerId="AD" clId="Web-{9DFFA542-0C53-E25D-BC34-2055809319C3}"/>
    <pc:docChg chg="modSld">
      <pc:chgData name="Karen Helene Seppola" userId="S::sepkar@time.kommune.no::22d8c70e-142c-450f-810d-d4ad3ea1ac55" providerId="AD" clId="Web-{9DFFA542-0C53-E25D-BC34-2055809319C3}" dt="2025-10-21T16:19:02.117" v="13"/>
      <pc:docMkLst>
        <pc:docMk/>
      </pc:docMkLst>
      <pc:sldChg chg="modSp">
        <pc:chgData name="Karen Helene Seppola" userId="S::sepkar@time.kommune.no::22d8c70e-142c-450f-810d-d4ad3ea1ac55" providerId="AD" clId="Web-{9DFFA542-0C53-E25D-BC34-2055809319C3}" dt="2025-10-21T16:19:02.117" v="13"/>
        <pc:sldMkLst>
          <pc:docMk/>
          <pc:sldMk cId="2796841074" sldId="259"/>
        </pc:sldMkLst>
        <pc:graphicFrameChg chg="mod modGraphic">
          <ac:chgData name="Karen Helene Seppola" userId="S::sepkar@time.kommune.no::22d8c70e-142c-450f-810d-d4ad3ea1ac55" providerId="AD" clId="Web-{9DFFA542-0C53-E25D-BC34-2055809319C3}" dt="2025-10-21T16:19:02.117" v="13"/>
          <ac:graphicFrameMkLst>
            <pc:docMk/>
            <pc:sldMk cId="2796841074" sldId="259"/>
            <ac:graphicFrameMk id="5" creationId="{9E0BD2CB-221B-0BA8-4662-8B89C5AD21C0}"/>
          </ac:graphicFrameMkLst>
        </pc:graphicFrameChg>
      </pc:sldChg>
    </pc:docChg>
  </pc:docChgLst>
  <pc:docChgLst>
    <pc:chgData name="Karen Helene Seppola" userId="S::sepkar@time.kommune.no::22d8c70e-142c-450f-810d-d4ad3ea1ac55" providerId="AD" clId="Web-{18F731DE-21D1-0374-869E-C5814E2309A7}"/>
    <pc:docChg chg="addSld modSld">
      <pc:chgData name="Karen Helene Seppola" userId="S::sepkar@time.kommune.no::22d8c70e-142c-450f-810d-d4ad3ea1ac55" providerId="AD" clId="Web-{18F731DE-21D1-0374-869E-C5814E2309A7}" dt="2025-10-22T13:41:01.494" v="226" actId="20577"/>
      <pc:docMkLst>
        <pc:docMk/>
      </pc:docMkLst>
      <pc:sldChg chg="modSp modNotes">
        <pc:chgData name="Karen Helene Seppola" userId="S::sepkar@time.kommune.no::22d8c70e-142c-450f-810d-d4ad3ea1ac55" providerId="AD" clId="Web-{18F731DE-21D1-0374-869E-C5814E2309A7}" dt="2025-10-22T13:35:18.664" v="40"/>
        <pc:sldMkLst>
          <pc:docMk/>
          <pc:sldMk cId="4253124984" sldId="256"/>
        </pc:sldMkLst>
        <pc:spChg chg="mod">
          <ac:chgData name="Karen Helene Seppola" userId="S::sepkar@time.kommune.no::22d8c70e-142c-450f-810d-d4ad3ea1ac55" providerId="AD" clId="Web-{18F731DE-21D1-0374-869E-C5814E2309A7}" dt="2025-10-22T13:00:29.497" v="39" actId="20577"/>
          <ac:spMkLst>
            <pc:docMk/>
            <pc:sldMk cId="4253124984" sldId="256"/>
            <ac:spMk id="3" creationId="{00000000-0000-0000-0000-000000000000}"/>
          </ac:spMkLst>
        </pc:spChg>
      </pc:sldChg>
      <pc:sldChg chg="modSp">
        <pc:chgData name="Karen Helene Seppola" userId="S::sepkar@time.kommune.no::22d8c70e-142c-450f-810d-d4ad3ea1ac55" providerId="AD" clId="Web-{18F731DE-21D1-0374-869E-C5814E2309A7}" dt="2025-10-22T13:41:01.494" v="226" actId="20577"/>
        <pc:sldMkLst>
          <pc:docMk/>
          <pc:sldMk cId="2796841074" sldId="259"/>
        </pc:sldMkLst>
        <pc:spChg chg="mod">
          <ac:chgData name="Karen Helene Seppola" userId="S::sepkar@time.kommune.no::22d8c70e-142c-450f-810d-d4ad3ea1ac55" providerId="AD" clId="Web-{18F731DE-21D1-0374-869E-C5814E2309A7}" dt="2025-10-22T13:41:01.494" v="226" actId="20577"/>
          <ac:spMkLst>
            <pc:docMk/>
            <pc:sldMk cId="2796841074" sldId="259"/>
            <ac:spMk id="3" creationId="{1D104665-0AC7-0D6F-79FA-39A32D781103}"/>
          </ac:spMkLst>
        </pc:spChg>
        <pc:graphicFrameChg chg="mod modGraphic">
          <ac:chgData name="Karen Helene Seppola" userId="S::sepkar@time.kommune.no::22d8c70e-142c-450f-810d-d4ad3ea1ac55" providerId="AD" clId="Web-{18F731DE-21D1-0374-869E-C5814E2309A7}" dt="2025-10-22T12:26:00.948" v="26"/>
          <ac:graphicFrameMkLst>
            <pc:docMk/>
            <pc:sldMk cId="2796841074" sldId="259"/>
            <ac:graphicFrameMk id="5" creationId="{9E0BD2CB-221B-0BA8-4662-8B89C5AD21C0}"/>
          </ac:graphicFrameMkLst>
        </pc:graphicFrameChg>
      </pc:sldChg>
      <pc:sldChg chg="modSp">
        <pc:chgData name="Karen Helene Seppola" userId="S::sepkar@time.kommune.no::22d8c70e-142c-450f-810d-d4ad3ea1ac55" providerId="AD" clId="Web-{18F731DE-21D1-0374-869E-C5814E2309A7}" dt="2025-10-22T13:40:04.494" v="214" actId="20577"/>
        <pc:sldMkLst>
          <pc:docMk/>
          <pc:sldMk cId="2539232094" sldId="260"/>
        </pc:sldMkLst>
        <pc:spChg chg="mod">
          <ac:chgData name="Karen Helene Seppola" userId="S::sepkar@time.kommune.no::22d8c70e-142c-450f-810d-d4ad3ea1ac55" providerId="AD" clId="Web-{18F731DE-21D1-0374-869E-C5814E2309A7}" dt="2025-10-22T13:40:04.494" v="214" actId="20577"/>
          <ac:spMkLst>
            <pc:docMk/>
            <pc:sldMk cId="2539232094" sldId="260"/>
            <ac:spMk id="3" creationId="{D5B48A45-E8F1-124E-A8D6-6526E7573541}"/>
          </ac:spMkLst>
        </pc:spChg>
      </pc:sldChg>
      <pc:sldChg chg="modSp new">
        <pc:chgData name="Karen Helene Seppola" userId="S::sepkar@time.kommune.no::22d8c70e-142c-450f-810d-d4ad3ea1ac55" providerId="AD" clId="Web-{18F731DE-21D1-0374-869E-C5814E2309A7}" dt="2025-10-22T13:40:39.728" v="218" actId="20577"/>
        <pc:sldMkLst>
          <pc:docMk/>
          <pc:sldMk cId="1105134309" sldId="266"/>
        </pc:sldMkLst>
        <pc:spChg chg="mod">
          <ac:chgData name="Karen Helene Seppola" userId="S::sepkar@time.kommune.no::22d8c70e-142c-450f-810d-d4ad3ea1ac55" providerId="AD" clId="Web-{18F731DE-21D1-0374-869E-C5814E2309A7}" dt="2025-10-22T13:35:40.976" v="45" actId="20577"/>
          <ac:spMkLst>
            <pc:docMk/>
            <pc:sldMk cId="1105134309" sldId="266"/>
            <ac:spMk id="2" creationId="{31455B39-B82A-4C79-93EF-EF31945F6005}"/>
          </ac:spMkLst>
        </pc:spChg>
        <pc:spChg chg="mod">
          <ac:chgData name="Karen Helene Seppola" userId="S::sepkar@time.kommune.no::22d8c70e-142c-450f-810d-d4ad3ea1ac55" providerId="AD" clId="Web-{18F731DE-21D1-0374-869E-C5814E2309A7}" dt="2025-10-22T13:40:39.728" v="218" actId="20577"/>
          <ac:spMkLst>
            <pc:docMk/>
            <pc:sldMk cId="1105134309" sldId="266"/>
            <ac:spMk id="3" creationId="{97BD2FB2-4B03-F999-6136-6D338754B37F}"/>
          </ac:spMkLst>
        </pc:spChg>
      </pc:sldChg>
    </pc:docChg>
  </pc:docChgLst>
  <pc:docChgLst>
    <pc:chgData name="Karen Helene Seppola" userId="S::sepkar@time.kommune.no::22d8c70e-142c-450f-810d-d4ad3ea1ac55" providerId="AD" clId="Web-{0965E1C9-973F-1479-39EA-5DD14F5DC442}"/>
    <pc:docChg chg="modSld">
      <pc:chgData name="Karen Helene Seppola" userId="S::sepkar@time.kommune.no::22d8c70e-142c-450f-810d-d4ad3ea1ac55" providerId="AD" clId="Web-{0965E1C9-973F-1479-39EA-5DD14F5DC442}" dt="2025-10-21T12:45:38.027" v="116"/>
      <pc:docMkLst>
        <pc:docMk/>
      </pc:docMkLst>
      <pc:sldChg chg="modSp">
        <pc:chgData name="Karen Helene Seppola" userId="S::sepkar@time.kommune.no::22d8c70e-142c-450f-810d-d4ad3ea1ac55" providerId="AD" clId="Web-{0965E1C9-973F-1479-39EA-5DD14F5DC442}" dt="2025-10-21T12:38:27.850" v="1" actId="20577"/>
        <pc:sldMkLst>
          <pc:docMk/>
          <pc:sldMk cId="4253124984" sldId="256"/>
        </pc:sldMkLst>
        <pc:spChg chg="mod">
          <ac:chgData name="Karen Helene Seppola" userId="S::sepkar@time.kommune.no::22d8c70e-142c-450f-810d-d4ad3ea1ac55" providerId="AD" clId="Web-{0965E1C9-973F-1479-39EA-5DD14F5DC442}" dt="2025-10-21T12:38:27.850" v="1" actId="20577"/>
          <ac:spMkLst>
            <pc:docMk/>
            <pc:sldMk cId="4253124984" sldId="256"/>
            <ac:spMk id="3" creationId="{00000000-0000-0000-0000-000000000000}"/>
          </ac:spMkLst>
        </pc:spChg>
      </pc:sldChg>
      <pc:sldChg chg="modSp">
        <pc:chgData name="Karen Helene Seppola" userId="S::sepkar@time.kommune.no::22d8c70e-142c-450f-810d-d4ad3ea1ac55" providerId="AD" clId="Web-{0965E1C9-973F-1479-39EA-5DD14F5DC442}" dt="2025-10-21T12:39:19.992" v="4" actId="20577"/>
        <pc:sldMkLst>
          <pc:docMk/>
          <pc:sldMk cId="2062263977" sldId="257"/>
        </pc:sldMkLst>
        <pc:spChg chg="mod">
          <ac:chgData name="Karen Helene Seppola" userId="S::sepkar@time.kommune.no::22d8c70e-142c-450f-810d-d4ad3ea1ac55" providerId="AD" clId="Web-{0965E1C9-973F-1479-39EA-5DD14F5DC442}" dt="2025-10-21T12:39:19.992" v="4" actId="20577"/>
          <ac:spMkLst>
            <pc:docMk/>
            <pc:sldMk cId="2062263977" sldId="257"/>
            <ac:spMk id="3" creationId="{8353924A-F42E-338E-5C51-7FAFF7E4862D}"/>
          </ac:spMkLst>
        </pc:spChg>
      </pc:sldChg>
      <pc:sldChg chg="modSp">
        <pc:chgData name="Karen Helene Seppola" userId="S::sepkar@time.kommune.no::22d8c70e-142c-450f-810d-d4ad3ea1ac55" providerId="AD" clId="Web-{0965E1C9-973F-1479-39EA-5DD14F5DC442}" dt="2025-10-21T12:39:53.914" v="8" actId="20577"/>
        <pc:sldMkLst>
          <pc:docMk/>
          <pc:sldMk cId="3905421958" sldId="258"/>
        </pc:sldMkLst>
        <pc:spChg chg="mod">
          <ac:chgData name="Karen Helene Seppola" userId="S::sepkar@time.kommune.no::22d8c70e-142c-450f-810d-d4ad3ea1ac55" providerId="AD" clId="Web-{0965E1C9-973F-1479-39EA-5DD14F5DC442}" dt="2025-10-21T12:39:53.914" v="8" actId="20577"/>
          <ac:spMkLst>
            <pc:docMk/>
            <pc:sldMk cId="3905421958" sldId="258"/>
            <ac:spMk id="3" creationId="{111E123E-CF4D-4ACD-AD7B-EB0C06575869}"/>
          </ac:spMkLst>
        </pc:spChg>
      </pc:sldChg>
      <pc:sldChg chg="modSp">
        <pc:chgData name="Karen Helene Seppola" userId="S::sepkar@time.kommune.no::22d8c70e-142c-450f-810d-d4ad3ea1ac55" providerId="AD" clId="Web-{0965E1C9-973F-1479-39EA-5DD14F5DC442}" dt="2025-10-21T12:45:38.027" v="116"/>
        <pc:sldMkLst>
          <pc:docMk/>
          <pc:sldMk cId="2796841074" sldId="259"/>
        </pc:sldMkLst>
        <pc:graphicFrameChg chg="mod modGraphic">
          <ac:chgData name="Karen Helene Seppola" userId="S::sepkar@time.kommune.no::22d8c70e-142c-450f-810d-d4ad3ea1ac55" providerId="AD" clId="Web-{0965E1C9-973F-1479-39EA-5DD14F5DC442}" dt="2025-10-21T12:45:38.027" v="116"/>
          <ac:graphicFrameMkLst>
            <pc:docMk/>
            <pc:sldMk cId="2796841074" sldId="259"/>
            <ac:graphicFrameMk id="5" creationId="{9E0BD2CB-221B-0BA8-4662-8B89C5AD21C0}"/>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DB5C1F-FC53-4562-8FC5-4918CBC2A47F}" type="datetimeFigureOut">
              <a:t>22.10.2025</a:t>
            </a:fld>
            <a:endParaRPr lang="nb-NO"/>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C731C8-E0CF-4FE2-B74E-524961C54FBE}" type="slidenum">
              <a:t>‹nr.›</a:t>
            </a:fld>
            <a:endParaRPr lang="nb-NO"/>
          </a:p>
        </p:txBody>
      </p:sp>
    </p:spTree>
    <p:extLst>
      <p:ext uri="{BB962C8B-B14F-4D97-AF65-F5344CB8AC3E}">
        <p14:creationId xmlns:p14="http://schemas.microsoft.com/office/powerpoint/2010/main" val="39648719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en-US" dirty="0">
              <a:ea typeface="Calibri"/>
              <a:cs typeface="Calibri"/>
            </a:endParaRPr>
          </a:p>
        </p:txBody>
      </p:sp>
      <p:sp>
        <p:nvSpPr>
          <p:cNvPr id="4" name="Plassholder for lysbildenummer 3"/>
          <p:cNvSpPr>
            <a:spLocks noGrp="1"/>
          </p:cNvSpPr>
          <p:nvPr>
            <p:ph type="sldNum" sz="quarter" idx="5"/>
          </p:nvPr>
        </p:nvSpPr>
        <p:spPr/>
        <p:txBody>
          <a:bodyPr/>
          <a:lstStyle/>
          <a:p>
            <a:fld id="{03C731C8-E0CF-4FE2-B74E-524961C54FBE}" type="slidenum">
              <a:t>1</a:t>
            </a:fld>
            <a:endParaRPr lang="nb-NO"/>
          </a:p>
        </p:txBody>
      </p:sp>
    </p:spTree>
    <p:extLst>
      <p:ext uri="{BB962C8B-B14F-4D97-AF65-F5344CB8AC3E}">
        <p14:creationId xmlns:p14="http://schemas.microsoft.com/office/powerpoint/2010/main" val="986488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endParaRPr lang="en-US"/>
          </a:p>
        </p:txBody>
      </p:sp>
      <p:sp>
        <p:nvSpPr>
          <p:cNvPr id="3" name="Undertit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a:t>Klikk for å redigere undertittelstil i malen</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10/22/2025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1137542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loddrett tekst 2"/>
          <p:cNvSpPr>
            <a:spLocks noGrp="1"/>
          </p:cNvSpPr>
          <p:nvPr>
            <p:ph type="body" orient="vert" idx="1"/>
          </p:nvPr>
        </p:nvSpPr>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10/22/2025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217098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8724900" y="365125"/>
            <a:ext cx="2628900" cy="5811838"/>
          </a:xfrm>
        </p:spPr>
        <p:txBody>
          <a:bodyPr vert="eaVert"/>
          <a:lstStyle/>
          <a:p>
            <a:r>
              <a:rPr lang="nb-NO"/>
              <a:t>Klikk for å redigere tittelstil</a:t>
            </a:r>
            <a:endParaRPr lang="en-US"/>
          </a:p>
        </p:txBody>
      </p:sp>
      <p:sp>
        <p:nvSpPr>
          <p:cNvPr id="3" name="Plassholder for loddrett tekst 2"/>
          <p:cNvSpPr>
            <a:spLocks noGrp="1"/>
          </p:cNvSpPr>
          <p:nvPr>
            <p:ph type="body" orient="vert" idx="1"/>
          </p:nvPr>
        </p:nvSpPr>
        <p:spPr>
          <a:xfrm>
            <a:off x="838200" y="365125"/>
            <a:ext cx="7734300" cy="5811838"/>
          </a:xfrm>
        </p:spPr>
        <p:txBody>
          <a:bodyPr vert="eaVert"/>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10/22/2025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5573339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10"/>
          </p:nvPr>
        </p:nvSpPr>
        <p:spPr/>
        <p:txBody>
          <a:bodyPr/>
          <a:lstStyle/>
          <a:p>
            <a:fld id="{28543BDC-0553-40FA-A4DB-EDAAA606CFF6}" type="datetimeFigureOut">
              <a:rPr lang="en-US" smtClean="0"/>
              <a:t>10/22/2025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30741273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831850" y="1709738"/>
            <a:ext cx="10515600" cy="2852737"/>
          </a:xfrm>
        </p:spPr>
        <p:txBody>
          <a:bodyPr anchor="b"/>
          <a:lstStyle>
            <a:lvl1pPr>
              <a:defRPr sz="6000"/>
            </a:lvl1pPr>
          </a:lstStyle>
          <a:p>
            <a:r>
              <a:rPr lang="nb-NO"/>
              <a:t>Klikk for å redigere tittelstil</a:t>
            </a:r>
            <a:endParaRPr lang="en-US"/>
          </a:p>
        </p:txBody>
      </p:sp>
      <p:sp>
        <p:nvSpPr>
          <p:cNvPr id="3" name="Plassholder for tekst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b-NO"/>
              <a:t>Klikk for å redigere tekststiler i malen</a:t>
            </a:r>
          </a:p>
        </p:txBody>
      </p:sp>
      <p:sp>
        <p:nvSpPr>
          <p:cNvPr id="4" name="Plassholder for dato 3"/>
          <p:cNvSpPr>
            <a:spLocks noGrp="1"/>
          </p:cNvSpPr>
          <p:nvPr>
            <p:ph type="dt" sz="half" idx="10"/>
          </p:nvPr>
        </p:nvSpPr>
        <p:spPr/>
        <p:txBody>
          <a:bodyPr/>
          <a:lstStyle/>
          <a:p>
            <a:fld id="{28543BDC-0553-40FA-A4DB-EDAAA606CFF6}" type="datetimeFigureOut">
              <a:rPr lang="en-US" smtClean="0"/>
              <a:t>10/22/2025</a:t>
            </a:fld>
            <a:endParaRPr lang="en-US"/>
          </a:p>
        </p:txBody>
      </p:sp>
      <p:sp>
        <p:nvSpPr>
          <p:cNvPr id="5" name="Plassholder for bunntekst 4"/>
          <p:cNvSpPr>
            <a:spLocks noGrp="1"/>
          </p:cNvSpPr>
          <p:nvPr>
            <p:ph type="ftr" sz="quarter" idx="11"/>
          </p:nvPr>
        </p:nvSpPr>
        <p:spPr/>
        <p:txBody>
          <a:bodyPr/>
          <a:lstStyle/>
          <a:p>
            <a:endParaRPr lang="en-US"/>
          </a:p>
        </p:txBody>
      </p:sp>
      <p:sp>
        <p:nvSpPr>
          <p:cNvPr id="6" name="Plassholder for lysbildenummer 5"/>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2697081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innhold 2"/>
          <p:cNvSpPr>
            <a:spLocks noGrp="1"/>
          </p:cNvSpPr>
          <p:nvPr>
            <p:ph sz="half" idx="1"/>
          </p:nvPr>
        </p:nvSpPr>
        <p:spPr>
          <a:xfrm>
            <a:off x="838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innhold 3"/>
          <p:cNvSpPr>
            <a:spLocks noGrp="1"/>
          </p:cNvSpPr>
          <p:nvPr>
            <p:ph sz="half" idx="2"/>
          </p:nvPr>
        </p:nvSpPr>
        <p:spPr>
          <a:xfrm>
            <a:off x="6172200" y="1825625"/>
            <a:ext cx="5181600" cy="435133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dato 4"/>
          <p:cNvSpPr>
            <a:spLocks noGrp="1"/>
          </p:cNvSpPr>
          <p:nvPr>
            <p:ph type="dt" sz="half" idx="10"/>
          </p:nvPr>
        </p:nvSpPr>
        <p:spPr/>
        <p:txBody>
          <a:bodyPr/>
          <a:lstStyle/>
          <a:p>
            <a:fld id="{28543BDC-0553-40FA-A4DB-EDAAA606CFF6}" type="datetimeFigureOut">
              <a:rPr lang="en-US" smtClean="0"/>
              <a:t>10/22/2025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276482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839788" y="365125"/>
            <a:ext cx="10515600" cy="1325563"/>
          </a:xfrm>
        </p:spPr>
        <p:txBody>
          <a:bodyPr/>
          <a:lstStyle/>
          <a:p>
            <a:r>
              <a:rPr lang="nb-NO"/>
              <a:t>Klikk for å redigere tittelstil</a:t>
            </a:r>
            <a:endParaRPr lang="en-US"/>
          </a:p>
        </p:txBody>
      </p:sp>
      <p:sp>
        <p:nvSpPr>
          <p:cNvPr id="3" name="Plassholder f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4" name="Plassholder for innhold 3"/>
          <p:cNvSpPr>
            <a:spLocks noGrp="1"/>
          </p:cNvSpPr>
          <p:nvPr>
            <p:ph sz="half" idx="2"/>
          </p:nvPr>
        </p:nvSpPr>
        <p:spPr>
          <a:xfrm>
            <a:off x="839788" y="2505075"/>
            <a:ext cx="5157787"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5" name="Plassholder f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a:t>Klikk for å redigere tekststiler i malen</a:t>
            </a:r>
          </a:p>
        </p:txBody>
      </p:sp>
      <p:sp>
        <p:nvSpPr>
          <p:cNvPr id="6" name="Plassholder for innhold 5"/>
          <p:cNvSpPr>
            <a:spLocks noGrp="1"/>
          </p:cNvSpPr>
          <p:nvPr>
            <p:ph sz="quarter" idx="4"/>
          </p:nvPr>
        </p:nvSpPr>
        <p:spPr>
          <a:xfrm>
            <a:off x="6172200" y="2505075"/>
            <a:ext cx="5183188" cy="3684588"/>
          </a:xfr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7" name="Plassholder for dato 6"/>
          <p:cNvSpPr>
            <a:spLocks noGrp="1"/>
          </p:cNvSpPr>
          <p:nvPr>
            <p:ph type="dt" sz="half" idx="10"/>
          </p:nvPr>
        </p:nvSpPr>
        <p:spPr/>
        <p:txBody>
          <a:bodyPr/>
          <a:lstStyle/>
          <a:p>
            <a:fld id="{28543BDC-0553-40FA-A4DB-EDAAA606CFF6}" type="datetimeFigureOut">
              <a:rPr lang="en-US" smtClean="0"/>
              <a:t>10/22/2025</a:t>
            </a:fld>
            <a:endParaRPr lang="en-US"/>
          </a:p>
        </p:txBody>
      </p:sp>
      <p:sp>
        <p:nvSpPr>
          <p:cNvPr id="8" name="Plassholder for bunntekst 7"/>
          <p:cNvSpPr>
            <a:spLocks noGrp="1"/>
          </p:cNvSpPr>
          <p:nvPr>
            <p:ph type="ftr" sz="quarter" idx="11"/>
          </p:nvPr>
        </p:nvSpPr>
        <p:spPr/>
        <p:txBody>
          <a:bodyPr/>
          <a:lstStyle/>
          <a:p>
            <a:endParaRPr lang="en-US"/>
          </a:p>
        </p:txBody>
      </p:sp>
      <p:sp>
        <p:nvSpPr>
          <p:cNvPr id="9" name="Plassholder for lysbildenummer 8"/>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4043207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a:t>Klikk for å redigere tittelstil</a:t>
            </a:r>
            <a:endParaRPr lang="en-US"/>
          </a:p>
        </p:txBody>
      </p:sp>
      <p:sp>
        <p:nvSpPr>
          <p:cNvPr id="3" name="Plassholder for dato 2"/>
          <p:cNvSpPr>
            <a:spLocks noGrp="1"/>
          </p:cNvSpPr>
          <p:nvPr>
            <p:ph type="dt" sz="half" idx="10"/>
          </p:nvPr>
        </p:nvSpPr>
        <p:spPr/>
        <p:txBody>
          <a:bodyPr/>
          <a:lstStyle/>
          <a:p>
            <a:fld id="{28543BDC-0553-40FA-A4DB-EDAAA606CFF6}" type="datetimeFigureOut">
              <a:rPr lang="en-US" smtClean="0"/>
              <a:t>10/22/2025</a:t>
            </a:fld>
            <a:endParaRPr lang="en-US"/>
          </a:p>
        </p:txBody>
      </p:sp>
      <p:sp>
        <p:nvSpPr>
          <p:cNvPr id="4" name="Plassholder for bunntekst 3"/>
          <p:cNvSpPr>
            <a:spLocks noGrp="1"/>
          </p:cNvSpPr>
          <p:nvPr>
            <p:ph type="ftr" sz="quarter" idx="11"/>
          </p:nvPr>
        </p:nvSpPr>
        <p:spPr/>
        <p:txBody>
          <a:bodyPr/>
          <a:lstStyle/>
          <a:p>
            <a:endParaRPr lang="en-US"/>
          </a:p>
        </p:txBody>
      </p:sp>
      <p:sp>
        <p:nvSpPr>
          <p:cNvPr id="5" name="Plassholder for lysbildenummer 4"/>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3347560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28543BDC-0553-40FA-A4DB-EDAAA606CFF6}" type="datetimeFigureOut">
              <a:rPr lang="en-US" smtClean="0"/>
              <a:t>10/22/2025</a:t>
            </a:fld>
            <a:endParaRPr lang="en-US"/>
          </a:p>
        </p:txBody>
      </p:sp>
      <p:sp>
        <p:nvSpPr>
          <p:cNvPr id="3" name="Plassholder for bunntekst 2"/>
          <p:cNvSpPr>
            <a:spLocks noGrp="1"/>
          </p:cNvSpPr>
          <p:nvPr>
            <p:ph type="ftr" sz="quarter" idx="11"/>
          </p:nvPr>
        </p:nvSpPr>
        <p:spPr/>
        <p:txBody>
          <a:bodyPr/>
          <a:lstStyle/>
          <a:p>
            <a:endParaRPr lang="en-US"/>
          </a:p>
        </p:txBody>
      </p:sp>
      <p:sp>
        <p:nvSpPr>
          <p:cNvPr id="4" name="Plassholder for lysbildenummer 3"/>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1086863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innhol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10/22/2025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1635284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839788" y="457200"/>
            <a:ext cx="3932237" cy="1600200"/>
          </a:xfrm>
        </p:spPr>
        <p:txBody>
          <a:bodyPr anchor="b"/>
          <a:lstStyle>
            <a:lvl1pPr>
              <a:defRPr sz="3200"/>
            </a:lvl1pPr>
          </a:lstStyle>
          <a:p>
            <a:r>
              <a:rPr lang="nb-NO"/>
              <a:t>Klikk for å redigere tittelstil</a:t>
            </a:r>
            <a:endParaRPr lang="en-US"/>
          </a:p>
        </p:txBody>
      </p:sp>
      <p:sp>
        <p:nvSpPr>
          <p:cNvPr id="3" name="Plassholder for bild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Plassholder f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b-NO"/>
              <a:t>Klikk for å redigere tekststiler i malen</a:t>
            </a:r>
          </a:p>
        </p:txBody>
      </p:sp>
      <p:sp>
        <p:nvSpPr>
          <p:cNvPr id="5" name="Plassholder for dato 4"/>
          <p:cNvSpPr>
            <a:spLocks noGrp="1"/>
          </p:cNvSpPr>
          <p:nvPr>
            <p:ph type="dt" sz="half" idx="10"/>
          </p:nvPr>
        </p:nvSpPr>
        <p:spPr/>
        <p:txBody>
          <a:bodyPr/>
          <a:lstStyle/>
          <a:p>
            <a:fld id="{28543BDC-0553-40FA-A4DB-EDAAA606CFF6}" type="datetimeFigureOut">
              <a:rPr lang="en-US" smtClean="0"/>
              <a:t>10/22/2025</a:t>
            </a:fld>
            <a:endParaRPr lang="en-US"/>
          </a:p>
        </p:txBody>
      </p:sp>
      <p:sp>
        <p:nvSpPr>
          <p:cNvPr id="6" name="Plassholder for bunntekst 5"/>
          <p:cNvSpPr>
            <a:spLocks noGrp="1"/>
          </p:cNvSpPr>
          <p:nvPr>
            <p:ph type="ftr" sz="quarter" idx="11"/>
          </p:nvPr>
        </p:nvSpPr>
        <p:spPr/>
        <p:txBody>
          <a:bodyPr/>
          <a:lstStyle/>
          <a:p>
            <a:endParaRPr lang="en-US"/>
          </a:p>
        </p:txBody>
      </p:sp>
      <p:sp>
        <p:nvSpPr>
          <p:cNvPr id="7" name="Plassholder for lysbildenummer 6"/>
          <p:cNvSpPr>
            <a:spLocks noGrp="1"/>
          </p:cNvSpPr>
          <p:nvPr>
            <p:ph type="sldNum" sz="quarter" idx="12"/>
          </p:nvPr>
        </p:nvSpPr>
        <p:spPr/>
        <p:txBody>
          <a:bodyPr/>
          <a:lstStyle/>
          <a:p>
            <a:fld id="{BE9AD569-83DD-4E5B-AF97-63825DE45633}" type="slidenum">
              <a:rPr lang="en-US" smtClean="0"/>
              <a:t>‹nr.›</a:t>
            </a:fld>
            <a:endParaRPr lang="en-US"/>
          </a:p>
        </p:txBody>
      </p:sp>
    </p:spTree>
    <p:extLst>
      <p:ext uri="{BB962C8B-B14F-4D97-AF65-F5344CB8AC3E}">
        <p14:creationId xmlns:p14="http://schemas.microsoft.com/office/powerpoint/2010/main" val="4132015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b-NO"/>
              <a:t>Klikk for å redigere tittelstil</a:t>
            </a:r>
            <a:endParaRPr lang="en-US"/>
          </a:p>
        </p:txBody>
      </p:sp>
      <p:sp>
        <p:nvSpPr>
          <p:cNvPr id="3" name="Plassholder f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en-US"/>
          </a:p>
        </p:txBody>
      </p:sp>
      <p:sp>
        <p:nvSpPr>
          <p:cNvPr id="4" name="Plassholder for dato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8543BDC-0553-40FA-A4DB-EDAAA606CFF6}" type="datetimeFigureOut">
              <a:rPr lang="en-US" smtClean="0"/>
              <a:t>10/22/2025</a:t>
            </a:fld>
            <a:endParaRPr lang="en-US"/>
          </a:p>
        </p:txBody>
      </p:sp>
      <p:sp>
        <p:nvSpPr>
          <p:cNvPr id="5" name="Plassholder for bunn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Plassholder for lysbilde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E9AD569-83DD-4E5B-AF97-63825DE45633}" type="slidenum">
              <a:rPr lang="en-US" smtClean="0"/>
              <a:t>‹nr.›</a:t>
            </a:fld>
            <a:endParaRPr lang="en-US"/>
          </a:p>
        </p:txBody>
      </p:sp>
    </p:spTree>
    <p:extLst>
      <p:ext uri="{BB962C8B-B14F-4D97-AF65-F5344CB8AC3E}">
        <p14:creationId xmlns:p14="http://schemas.microsoft.com/office/powerpoint/2010/main" val="2649319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foreldreutvalgene.no/fug/alt-du-trenger-a-vite-om-foreldreradets-arbeidsutvalg-fau/"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n-NO" dirty="0"/>
              <a:t>Samarbeidsutvalet</a:t>
            </a:r>
          </a:p>
        </p:txBody>
      </p:sp>
      <p:sp>
        <p:nvSpPr>
          <p:cNvPr id="3" name="Undertittel 2"/>
          <p:cNvSpPr>
            <a:spLocks noGrp="1"/>
          </p:cNvSpPr>
          <p:nvPr>
            <p:ph type="subTitle" idx="1"/>
          </p:nvPr>
        </p:nvSpPr>
        <p:spPr/>
        <p:txBody>
          <a:bodyPr vert="horz" lIns="91440" tIns="45720" rIns="91440" bIns="45720" rtlCol="0" anchor="t">
            <a:normAutofit/>
          </a:bodyPr>
          <a:lstStyle/>
          <a:p>
            <a:r>
              <a:rPr lang="nn-NO" dirty="0"/>
              <a:t>Frøyland skule </a:t>
            </a:r>
          </a:p>
          <a:p>
            <a:r>
              <a:rPr lang="nn-NO" dirty="0"/>
              <a:t>22.10.2025</a:t>
            </a:r>
          </a:p>
          <a:p>
            <a:r>
              <a:rPr lang="nn-NO" dirty="0">
                <a:solidFill>
                  <a:schemeClr val="accent1"/>
                </a:solidFill>
              </a:rPr>
              <a:t>Presentasjonen fungerer som referat frå møtet. </a:t>
            </a:r>
          </a:p>
        </p:txBody>
      </p:sp>
    </p:spTree>
    <p:extLst>
      <p:ext uri="{BB962C8B-B14F-4D97-AF65-F5344CB8AC3E}">
        <p14:creationId xmlns:p14="http://schemas.microsoft.com/office/powerpoint/2010/main" val="4253124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568CB12-5AAF-8B94-2C0F-75B1F7FD2692}"/>
              </a:ext>
            </a:extLst>
          </p:cNvPr>
          <p:cNvSpPr>
            <a:spLocks noGrp="1"/>
          </p:cNvSpPr>
          <p:nvPr>
            <p:ph type="title"/>
          </p:nvPr>
        </p:nvSpPr>
        <p:spPr/>
        <p:txBody>
          <a:bodyPr/>
          <a:lstStyle/>
          <a:p>
            <a:r>
              <a:rPr lang="nn-NO"/>
              <a:t>Oppdrag og arbeid i samarbeidsutvalet</a:t>
            </a:r>
          </a:p>
        </p:txBody>
      </p:sp>
      <p:sp>
        <p:nvSpPr>
          <p:cNvPr id="3" name="Plassholder for innhold 2">
            <a:extLst>
              <a:ext uri="{FF2B5EF4-FFF2-40B4-BE49-F238E27FC236}">
                <a16:creationId xmlns:a16="http://schemas.microsoft.com/office/drawing/2014/main" id="{8353924A-F42E-338E-5C51-7FAFF7E4862D}"/>
              </a:ext>
            </a:extLst>
          </p:cNvPr>
          <p:cNvSpPr>
            <a:spLocks noGrp="1"/>
          </p:cNvSpPr>
          <p:nvPr>
            <p:ph idx="1"/>
          </p:nvPr>
        </p:nvSpPr>
        <p:spPr/>
        <p:txBody>
          <a:bodyPr vert="horz" lIns="91440" tIns="45720" rIns="91440" bIns="45720" rtlCol="0" anchor="t">
            <a:normAutofit fontScale="92500" lnSpcReduction="10000"/>
          </a:bodyPr>
          <a:lstStyle/>
          <a:p>
            <a:pPr marL="0" indent="0">
              <a:buNone/>
            </a:pPr>
            <a:r>
              <a:rPr lang="nb-NO" sz="2400" dirty="0">
                <a:solidFill>
                  <a:srgbClr val="2B2E34"/>
                </a:solidFill>
              </a:rPr>
              <a:t>“Ved alle norske skoler skal det finnes et samarbeidsutvalg (SU) eller et driftsstyre. Disse utvalgene skal bestå av representanter fra foreldrene, elevene, undervisningspersonale, andre tilsatte og to representanter fra kommunen, hvor rektor er den ene. Foreldrerepresentantene bør være fra </a:t>
            </a:r>
            <a:r>
              <a:rPr lang="nb-NO" sz="2400" u="sng" dirty="0">
                <a:hlinkClick r:id="rId2"/>
              </a:rPr>
              <a:t>FAU</a:t>
            </a:r>
            <a:r>
              <a:rPr lang="nb-NO" sz="2400" dirty="0">
                <a:solidFill>
                  <a:srgbClr val="2B2E34"/>
                </a:solidFill>
              </a:rPr>
              <a:t>. </a:t>
            </a:r>
            <a:br>
              <a:rPr lang="nb-NO" sz="2400" dirty="0">
                <a:solidFill>
                  <a:srgbClr val="2B2E34"/>
                </a:solidFill>
              </a:rPr>
            </a:br>
            <a:r>
              <a:rPr lang="nb-NO" sz="2400" dirty="0">
                <a:solidFill>
                  <a:srgbClr val="2B2E34"/>
                </a:solidFill>
              </a:rPr>
              <a:t>Den ene representanten skal være FAU-lederen.”</a:t>
            </a:r>
          </a:p>
          <a:p>
            <a:pPr marL="0" indent="0">
              <a:buNone/>
            </a:pPr>
            <a:endParaRPr lang="nb-NO" sz="2400">
              <a:solidFill>
                <a:srgbClr val="2B2E34"/>
              </a:solidFill>
            </a:endParaRPr>
          </a:p>
          <a:p>
            <a:pPr>
              <a:buNone/>
            </a:pPr>
            <a:r>
              <a:rPr lang="nb-NO" sz="1400" dirty="0">
                <a:solidFill>
                  <a:srgbClr val="2B2E34"/>
                </a:solidFill>
              </a:rPr>
              <a:t>-</a:t>
            </a:r>
            <a:r>
              <a:rPr lang="nb-NO" sz="2400" dirty="0">
                <a:solidFill>
                  <a:srgbClr val="2B2E34"/>
                </a:solidFill>
              </a:rPr>
              <a:t>Samarbeidsutvalget har rett til å uttale seg i alle saker som gjelder skolen, men er kun et </a:t>
            </a:r>
            <a:r>
              <a:rPr lang="nb-NO" sz="2400" u="sng" dirty="0">
                <a:solidFill>
                  <a:srgbClr val="2B2E34"/>
                </a:solidFill>
              </a:rPr>
              <a:t>rådgivende</a:t>
            </a:r>
            <a:r>
              <a:rPr lang="nb-NO" sz="2400" dirty="0">
                <a:solidFill>
                  <a:srgbClr val="2B2E34"/>
                </a:solidFill>
              </a:rPr>
              <a:t> organ, og har ikke beslutningsmyndighet.</a:t>
            </a:r>
          </a:p>
          <a:p>
            <a:pPr>
              <a:buFont typeface="Calibri" panose="020B0604020202020204" pitchFamily="34" charset="0"/>
              <a:buChar char="-"/>
            </a:pPr>
            <a:r>
              <a:rPr lang="nn-NO" sz="2400" dirty="0">
                <a:solidFill>
                  <a:srgbClr val="2B2E34"/>
                </a:solidFill>
              </a:rPr>
              <a:t>SU er ein del av skuledemokratiet og skal gje medverknad for dei ulike partane på skulen. </a:t>
            </a:r>
          </a:p>
          <a:p>
            <a:pPr>
              <a:buFont typeface="Calibri" panose="020B0604020202020204" pitchFamily="34" charset="0"/>
              <a:buChar char="-"/>
            </a:pPr>
            <a:r>
              <a:rPr lang="nn-NO" sz="2400" dirty="0">
                <a:solidFill>
                  <a:srgbClr val="2B2E34"/>
                </a:solidFill>
              </a:rPr>
              <a:t>Elevar og føresette skal vera med på å planlegga og vurdera verksemda til skulen. Dette gjeld mellom anna skulemiljø og kvalitetsutvikling i opplæringa, og fastsetting av skulereglar. </a:t>
            </a:r>
          </a:p>
          <a:p>
            <a:pPr>
              <a:buNone/>
            </a:pPr>
            <a:endParaRPr lang="nb-NO" sz="2400">
              <a:solidFill>
                <a:srgbClr val="2B2E34"/>
              </a:solidFill>
            </a:endParaRPr>
          </a:p>
          <a:p>
            <a:pPr marL="0" indent="0">
              <a:buNone/>
            </a:pPr>
            <a:endParaRPr lang="nb-NO" sz="2400">
              <a:solidFill>
                <a:srgbClr val="2B2E34"/>
              </a:solidFill>
            </a:endParaRPr>
          </a:p>
        </p:txBody>
      </p:sp>
    </p:spTree>
    <p:extLst>
      <p:ext uri="{BB962C8B-B14F-4D97-AF65-F5344CB8AC3E}">
        <p14:creationId xmlns:p14="http://schemas.microsoft.com/office/powerpoint/2010/main" val="2062263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EDA1DD9-22B4-116B-A1B4-7719250E4B4F}"/>
              </a:ext>
            </a:extLst>
          </p:cNvPr>
          <p:cNvSpPr>
            <a:spLocks noGrp="1"/>
          </p:cNvSpPr>
          <p:nvPr>
            <p:ph type="title"/>
          </p:nvPr>
        </p:nvSpPr>
        <p:spPr/>
        <p:txBody>
          <a:bodyPr/>
          <a:lstStyle/>
          <a:p>
            <a:r>
              <a:rPr lang="nn-NO"/>
              <a:t>Døme på saker som SU kan uttala seg om, eller få informasjon om</a:t>
            </a:r>
          </a:p>
        </p:txBody>
      </p:sp>
      <p:sp>
        <p:nvSpPr>
          <p:cNvPr id="3" name="Plassholder for innhold 2">
            <a:extLst>
              <a:ext uri="{FF2B5EF4-FFF2-40B4-BE49-F238E27FC236}">
                <a16:creationId xmlns:a16="http://schemas.microsoft.com/office/drawing/2014/main" id="{111E123E-CF4D-4ACD-AD7B-EB0C06575869}"/>
              </a:ext>
            </a:extLst>
          </p:cNvPr>
          <p:cNvSpPr>
            <a:spLocks noGrp="1"/>
          </p:cNvSpPr>
          <p:nvPr>
            <p:ph idx="1"/>
          </p:nvPr>
        </p:nvSpPr>
        <p:spPr/>
        <p:txBody>
          <a:bodyPr vert="horz" lIns="91440" tIns="45720" rIns="91440" bIns="45720" rtlCol="0" anchor="t">
            <a:normAutofit/>
          </a:bodyPr>
          <a:lstStyle/>
          <a:p>
            <a:r>
              <a:rPr lang="nn-NO" sz="2400" b="1" dirty="0">
                <a:solidFill>
                  <a:srgbClr val="2B2E34"/>
                </a:solidFill>
              </a:rPr>
              <a:t>Saker som kjem på høyring frå kommunen/ skuleeigar</a:t>
            </a:r>
          </a:p>
          <a:p>
            <a:r>
              <a:rPr lang="nn-NO" sz="2400" dirty="0">
                <a:solidFill>
                  <a:srgbClr val="2B2E34"/>
                </a:solidFill>
              </a:rPr>
              <a:t>Skulereglar (ordensreglement)</a:t>
            </a:r>
          </a:p>
          <a:p>
            <a:r>
              <a:rPr lang="nn-NO" sz="2400" b="1" dirty="0">
                <a:solidFill>
                  <a:srgbClr val="2B2E34"/>
                </a:solidFill>
              </a:rPr>
              <a:t>Plan for samarbeid mellom skule og heim</a:t>
            </a:r>
          </a:p>
          <a:p>
            <a:r>
              <a:rPr lang="nn-NO" sz="2400" dirty="0">
                <a:solidFill>
                  <a:srgbClr val="2B2E34"/>
                </a:solidFill>
              </a:rPr>
              <a:t>Trafikkforhold til og frå skulen</a:t>
            </a:r>
          </a:p>
          <a:p>
            <a:r>
              <a:rPr lang="nn-NO" sz="2400" dirty="0">
                <a:solidFill>
                  <a:srgbClr val="2B2E34"/>
                </a:solidFill>
              </a:rPr>
              <a:t>Planar for ombygging og vedlikehald</a:t>
            </a:r>
          </a:p>
          <a:p>
            <a:r>
              <a:rPr lang="nn-NO" sz="2400" b="1" dirty="0">
                <a:solidFill>
                  <a:srgbClr val="2B2E34"/>
                </a:solidFill>
              </a:rPr>
              <a:t>Skulemiljø </a:t>
            </a:r>
          </a:p>
          <a:p>
            <a:r>
              <a:rPr lang="nn-NO" sz="2400" dirty="0">
                <a:solidFill>
                  <a:srgbClr val="2B2E34"/>
                </a:solidFill>
              </a:rPr>
              <a:t>Læringsresultat </a:t>
            </a:r>
          </a:p>
          <a:p>
            <a:r>
              <a:rPr lang="nn-NO" sz="2400" dirty="0">
                <a:solidFill>
                  <a:srgbClr val="2B2E34"/>
                </a:solidFill>
              </a:rPr>
              <a:t>Utvikllingplanar for skulen </a:t>
            </a:r>
          </a:p>
          <a:p>
            <a:r>
              <a:rPr lang="nn-NO" sz="2400" dirty="0">
                <a:solidFill>
                  <a:srgbClr val="2B2E34"/>
                </a:solidFill>
              </a:rPr>
              <a:t>Brukarundersøkingar </a:t>
            </a:r>
          </a:p>
          <a:p>
            <a:endParaRPr lang="nb-NO" sz="2400">
              <a:solidFill>
                <a:srgbClr val="2B2E34"/>
              </a:solidFill>
            </a:endParaRPr>
          </a:p>
        </p:txBody>
      </p:sp>
    </p:spTree>
    <p:extLst>
      <p:ext uri="{BB962C8B-B14F-4D97-AF65-F5344CB8AC3E}">
        <p14:creationId xmlns:p14="http://schemas.microsoft.com/office/powerpoint/2010/main" val="39054219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52810D3-D5D3-40A6-B6B5-67E2C2C007B0}"/>
              </a:ext>
            </a:extLst>
          </p:cNvPr>
          <p:cNvSpPr>
            <a:spLocks noGrp="1"/>
          </p:cNvSpPr>
          <p:nvPr>
            <p:ph type="title"/>
          </p:nvPr>
        </p:nvSpPr>
        <p:spPr/>
        <p:txBody>
          <a:bodyPr/>
          <a:lstStyle/>
          <a:p>
            <a:r>
              <a:rPr lang="nb-NO" sz="4000"/>
              <a:t>Sak 1: </a:t>
            </a:r>
            <a:r>
              <a:rPr lang="nb-NO" sz="4000" err="1"/>
              <a:t>Årshjul</a:t>
            </a:r>
            <a:r>
              <a:rPr lang="nb-NO" sz="4000"/>
              <a:t> og møtetid </a:t>
            </a:r>
          </a:p>
        </p:txBody>
      </p:sp>
      <p:sp>
        <p:nvSpPr>
          <p:cNvPr id="3" name="Plassholder for innhold 2">
            <a:extLst>
              <a:ext uri="{FF2B5EF4-FFF2-40B4-BE49-F238E27FC236}">
                <a16:creationId xmlns:a16="http://schemas.microsoft.com/office/drawing/2014/main" id="{1D104665-0AC7-0D6F-79FA-39A32D781103}"/>
              </a:ext>
            </a:extLst>
          </p:cNvPr>
          <p:cNvSpPr>
            <a:spLocks noGrp="1"/>
          </p:cNvSpPr>
          <p:nvPr>
            <p:ph idx="1"/>
          </p:nvPr>
        </p:nvSpPr>
        <p:spPr/>
        <p:txBody>
          <a:bodyPr vert="horz" lIns="91440" tIns="45720" rIns="91440" bIns="45720" rtlCol="0" anchor="t">
            <a:normAutofit/>
          </a:bodyPr>
          <a:lstStyle/>
          <a:p>
            <a:r>
              <a:rPr lang="nb-NO" dirty="0"/>
              <a:t>3 møter i året</a:t>
            </a:r>
          </a:p>
          <a:p>
            <a:r>
              <a:rPr lang="nb-NO" dirty="0"/>
              <a:t>Tid og dag?</a:t>
            </a:r>
          </a:p>
          <a:p>
            <a:pPr marL="0" indent="0">
              <a:buNone/>
            </a:pPr>
            <a:r>
              <a:rPr lang="nb-NO" dirty="0">
                <a:solidFill>
                  <a:schemeClr val="accent1"/>
                </a:solidFill>
              </a:rPr>
              <a:t>Møta vil bli: </a:t>
            </a:r>
          </a:p>
          <a:p>
            <a:r>
              <a:rPr lang="nb-NO" dirty="0">
                <a:solidFill>
                  <a:schemeClr val="accent1"/>
                </a:solidFill>
              </a:rPr>
              <a:t>Kl. 14-15</a:t>
            </a:r>
          </a:p>
          <a:p>
            <a:r>
              <a:rPr lang="nb-NO" dirty="0">
                <a:solidFill>
                  <a:schemeClr val="accent1"/>
                </a:solidFill>
              </a:rPr>
              <a:t>Dato i oversikt </a:t>
            </a:r>
          </a:p>
          <a:p>
            <a:endParaRPr lang="nb-NO"/>
          </a:p>
        </p:txBody>
      </p:sp>
      <p:graphicFrame>
        <p:nvGraphicFramePr>
          <p:cNvPr id="5" name="Tabell 4">
            <a:extLst>
              <a:ext uri="{FF2B5EF4-FFF2-40B4-BE49-F238E27FC236}">
                <a16:creationId xmlns:a16="http://schemas.microsoft.com/office/drawing/2014/main" id="{9E0BD2CB-221B-0BA8-4662-8B89C5AD21C0}"/>
              </a:ext>
            </a:extLst>
          </p:cNvPr>
          <p:cNvGraphicFramePr>
            <a:graphicFrameLocks noGrp="1"/>
          </p:cNvGraphicFramePr>
          <p:nvPr>
            <p:extLst>
              <p:ext uri="{D42A27DB-BD31-4B8C-83A1-F6EECF244321}">
                <p14:modId xmlns:p14="http://schemas.microsoft.com/office/powerpoint/2010/main" val="1267408919"/>
              </p:ext>
            </p:extLst>
          </p:nvPr>
        </p:nvGraphicFramePr>
        <p:xfrm>
          <a:off x="4743982" y="1363664"/>
          <a:ext cx="6531030" cy="4806965"/>
        </p:xfrm>
        <a:graphic>
          <a:graphicData uri="http://schemas.openxmlformats.org/drawingml/2006/table">
            <a:tbl>
              <a:tblPr bandRow="1">
                <a:tableStyleId>{5C22544A-7EE6-4342-B048-85BDC9FD1C3A}</a:tableStyleId>
              </a:tblPr>
              <a:tblGrid>
                <a:gridCol w="2530415">
                  <a:extLst>
                    <a:ext uri="{9D8B030D-6E8A-4147-A177-3AD203B41FA5}">
                      <a16:colId xmlns:a16="http://schemas.microsoft.com/office/drawing/2014/main" val="3184598343"/>
                    </a:ext>
                  </a:extLst>
                </a:gridCol>
                <a:gridCol w="4000615">
                  <a:extLst>
                    <a:ext uri="{9D8B030D-6E8A-4147-A177-3AD203B41FA5}">
                      <a16:colId xmlns:a16="http://schemas.microsoft.com/office/drawing/2014/main" val="4085970487"/>
                    </a:ext>
                  </a:extLst>
                </a:gridCol>
              </a:tblGrid>
              <a:tr h="452137">
                <a:tc>
                  <a:txBody>
                    <a:bodyPr/>
                    <a:lstStyle/>
                    <a:p>
                      <a:pPr algn="l" rtl="0" fontAlgn="base">
                        <a:lnSpc>
                          <a:spcPts val="1650"/>
                        </a:lnSpc>
                      </a:pPr>
                      <a:r>
                        <a:rPr lang="nb-NO" sz="1400" b="0" i="0" dirty="0">
                          <a:solidFill>
                            <a:srgbClr val="2B2E34"/>
                          </a:solidFill>
                          <a:effectLst/>
                          <a:latin typeface="Aptos"/>
                        </a:rPr>
                        <a:t>Møtedato og tidspunkt  </a:t>
                      </a:r>
                      <a:endParaRPr lang="nb-NO" b="0" i="0" dirty="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650"/>
                        </a:lnSpc>
                      </a:pPr>
                      <a:r>
                        <a:rPr lang="nb-NO" sz="1400" b="0" i="0" dirty="0">
                          <a:solidFill>
                            <a:srgbClr val="2B2E34"/>
                          </a:solidFill>
                          <a:effectLst/>
                          <a:latin typeface="Aptos"/>
                        </a:rPr>
                        <a:t>agenda </a:t>
                      </a:r>
                      <a:endParaRPr lang="nb-NO" b="0" i="0" dirty="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93294643"/>
                  </a:ext>
                </a:extLst>
              </a:tr>
              <a:tr h="1054987">
                <a:tc>
                  <a:txBody>
                    <a:bodyPr/>
                    <a:lstStyle/>
                    <a:p>
                      <a:pPr algn="l" rtl="0" fontAlgn="base">
                        <a:lnSpc>
                          <a:spcPts val="1650"/>
                        </a:lnSpc>
                      </a:pPr>
                      <a:r>
                        <a:rPr lang="nb-NO" sz="1400" b="0" i="0" dirty="0">
                          <a:solidFill>
                            <a:srgbClr val="2B2E34"/>
                          </a:solidFill>
                          <a:effectLst/>
                          <a:latin typeface="Aptos"/>
                        </a:rPr>
                        <a:t>22.10. </a:t>
                      </a: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algn="l" rtl="0" fontAlgn="base">
                        <a:lnSpc>
                          <a:spcPts val="1650"/>
                        </a:lnSpc>
                      </a:pPr>
                      <a:r>
                        <a:rPr lang="nb-NO" sz="1800" b="0" i="0" err="1">
                          <a:solidFill>
                            <a:srgbClr val="2B2E34"/>
                          </a:solidFill>
                          <a:effectLst/>
                          <a:latin typeface="Aptos"/>
                        </a:rPr>
                        <a:t>Etablera</a:t>
                      </a:r>
                      <a:r>
                        <a:rPr lang="nb-NO" sz="1800" b="0" i="0" dirty="0">
                          <a:solidFill>
                            <a:srgbClr val="2B2E34"/>
                          </a:solidFill>
                          <a:effectLst/>
                          <a:latin typeface="Aptos"/>
                        </a:rPr>
                        <a:t> SU </a:t>
                      </a:r>
                      <a:endParaRPr lang="nb-NO" sz="1800" b="0" i="0" dirty="0">
                        <a:effectLst/>
                        <a:latin typeface="Aptos"/>
                      </a:endParaRPr>
                    </a:p>
                    <a:p>
                      <a:pPr algn="l" rtl="0" fontAlgn="base">
                        <a:lnSpc>
                          <a:spcPts val="1650"/>
                        </a:lnSpc>
                      </a:pPr>
                      <a:r>
                        <a:rPr lang="nb-NO" sz="1800" b="0" i="0" dirty="0">
                          <a:solidFill>
                            <a:srgbClr val="2B2E34"/>
                          </a:solidFill>
                          <a:effectLst/>
                          <a:latin typeface="Aptos"/>
                        </a:rPr>
                        <a:t>Svar på </a:t>
                      </a:r>
                      <a:r>
                        <a:rPr lang="nb-NO" sz="1800" b="0" i="0" err="1">
                          <a:solidFill>
                            <a:srgbClr val="2B2E34"/>
                          </a:solidFill>
                          <a:effectLst/>
                          <a:latin typeface="Aptos"/>
                        </a:rPr>
                        <a:t>høyringar</a:t>
                      </a:r>
                      <a:r>
                        <a:rPr lang="nb-NO" sz="1800" b="0" i="0" dirty="0">
                          <a:solidFill>
                            <a:srgbClr val="2B2E34"/>
                          </a:solidFill>
                          <a:effectLst/>
                          <a:latin typeface="Aptos"/>
                        </a:rPr>
                        <a:t> </a:t>
                      </a:r>
                      <a:endParaRPr lang="nb-NO" sz="1800" b="0" i="0" dirty="0">
                        <a:effectLst/>
                        <a:latin typeface="Aptos"/>
                      </a:endParaRPr>
                    </a:p>
                    <a:p>
                      <a:pPr algn="l" rtl="0" fontAlgn="base">
                        <a:lnSpc>
                          <a:spcPts val="1650"/>
                        </a:lnSpc>
                      </a:pPr>
                      <a:r>
                        <a:rPr lang="nb-NO" sz="1800" b="0" i="0" dirty="0">
                          <a:effectLst/>
                          <a:latin typeface="Aptos"/>
                        </a:rPr>
                        <a:t>Aktuelle saker </a:t>
                      </a: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75660244"/>
                  </a:ext>
                </a:extLst>
              </a:tr>
              <a:tr h="1778000">
                <a:tc>
                  <a:txBody>
                    <a:bodyPr/>
                    <a:lstStyle/>
                    <a:p>
                      <a:pPr algn="l" rtl="0" fontAlgn="base">
                        <a:lnSpc>
                          <a:spcPts val="1650"/>
                        </a:lnSpc>
                      </a:pPr>
                      <a:r>
                        <a:rPr lang="nb-NO" sz="1400" b="0" i="0" dirty="0">
                          <a:solidFill>
                            <a:srgbClr val="2B2E34"/>
                          </a:solidFill>
                          <a:effectLst/>
                          <a:latin typeface="Aptos"/>
                        </a:rPr>
                        <a:t> 21.01. </a:t>
                      </a:r>
                      <a:endParaRPr lang="nb-NO" b="0" i="0" dirty="0">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285750" lvl="0" indent="-285750" algn="l">
                        <a:lnSpc>
                          <a:spcPct val="100000"/>
                        </a:lnSpc>
                        <a:spcBef>
                          <a:spcPts val="0"/>
                        </a:spcBef>
                        <a:spcAft>
                          <a:spcPts val="0"/>
                        </a:spcAft>
                        <a:buFont typeface="Symbol"/>
                        <a:buChar char="•"/>
                      </a:pPr>
                      <a:r>
                        <a:rPr lang="nn-NO" sz="1800" b="0" i="0" u="none" strike="noStrike" noProof="0" dirty="0">
                          <a:solidFill>
                            <a:srgbClr val="2B2E34"/>
                          </a:solidFill>
                          <a:effectLst/>
                          <a:latin typeface="Aptos"/>
                        </a:rPr>
                        <a:t>Informasjon om resultat frå nasjonale prøvar og elevundersøkinga</a:t>
                      </a:r>
                      <a:endParaRPr lang="nb-NO" sz="18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800" b="0" i="0" u="none" strike="noStrike" noProof="0" dirty="0">
                          <a:solidFill>
                            <a:srgbClr val="2B2E34"/>
                          </a:solidFill>
                          <a:effectLst/>
                          <a:latin typeface="Aptos"/>
                        </a:rPr>
                        <a:t>Saker får FAU</a:t>
                      </a:r>
                      <a:endParaRPr lang="nb-NO" sz="18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800" b="0" i="0" u="none" strike="noStrike" noProof="0" dirty="0">
                          <a:solidFill>
                            <a:srgbClr val="2B2E34"/>
                          </a:solidFill>
                          <a:effectLst/>
                          <a:latin typeface="Aptos"/>
                        </a:rPr>
                        <a:t>Saker får elevråd </a:t>
                      </a:r>
                      <a:endParaRPr lang="nb-NO" sz="18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800" b="0" i="0" u="none" strike="noStrike" noProof="0" dirty="0">
                          <a:solidFill>
                            <a:srgbClr val="2B2E34"/>
                          </a:solidFill>
                          <a:effectLst/>
                          <a:latin typeface="Aptos"/>
                        </a:rPr>
                        <a:t>Evt. Saker frå skuleeigar</a:t>
                      </a:r>
                      <a:endParaRPr lang="nb-NO" sz="1800" b="0" i="0" u="none" strike="noStrike" noProof="0" dirty="0">
                        <a:solidFill>
                          <a:srgbClr val="2B2E34"/>
                        </a:solidFill>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79703544"/>
                  </a:ext>
                </a:extLst>
              </a:tr>
              <a:tr h="770308">
                <a:tc>
                  <a:txBody>
                    <a:bodyPr/>
                    <a:lstStyle/>
                    <a:p>
                      <a:pPr algn="l" rtl="0" fontAlgn="base">
                        <a:lnSpc>
                          <a:spcPts val="1650"/>
                        </a:lnSpc>
                      </a:pPr>
                      <a:r>
                        <a:rPr lang="nb-NO" sz="1400" b="0" i="0" dirty="0">
                          <a:solidFill>
                            <a:srgbClr val="2B2E34"/>
                          </a:solidFill>
                          <a:effectLst/>
                          <a:latin typeface="Aptos"/>
                        </a:rPr>
                        <a:t>27.05</a:t>
                      </a: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tc>
                  <a:txBody>
                    <a:bodyPr/>
                    <a:lstStyle/>
                    <a:p>
                      <a:pPr marL="285750" lvl="0" indent="-285750" algn="l">
                        <a:lnSpc>
                          <a:spcPct val="100000"/>
                        </a:lnSpc>
                        <a:spcBef>
                          <a:spcPts val="0"/>
                        </a:spcBef>
                        <a:spcAft>
                          <a:spcPts val="0"/>
                        </a:spcAft>
                        <a:buFont typeface="Symbol"/>
                        <a:buChar char="•"/>
                      </a:pPr>
                      <a:r>
                        <a:rPr lang="nn-NO" sz="1600" b="0" i="0" u="none" strike="noStrike" noProof="0" dirty="0">
                          <a:solidFill>
                            <a:srgbClr val="2B2E34"/>
                          </a:solidFill>
                          <a:effectLst/>
                          <a:latin typeface="Aptos"/>
                        </a:rPr>
                        <a:t>Informasjon om resultat frå </a:t>
                      </a:r>
                      <a:r>
                        <a:rPr lang="nn-NO" sz="1600" b="0" i="0" u="none" strike="noStrike" noProof="0" dirty="0" err="1">
                          <a:solidFill>
                            <a:srgbClr val="2B2E34"/>
                          </a:solidFill>
                          <a:effectLst/>
                          <a:latin typeface="Aptos"/>
                        </a:rPr>
                        <a:t>Olweus</a:t>
                      </a:r>
                      <a:r>
                        <a:rPr lang="nn-NO" sz="1600" b="0" i="0" u="none" strike="noStrike" noProof="0" dirty="0">
                          <a:solidFill>
                            <a:srgbClr val="2B2E34"/>
                          </a:solidFill>
                          <a:effectLst/>
                          <a:latin typeface="Aptos"/>
                        </a:rPr>
                        <a:t>-undersøkinga og oppfølging </a:t>
                      </a:r>
                      <a:endParaRPr lang="nb-NO" sz="16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600" b="0" i="0" u="none" strike="noStrike" noProof="0" dirty="0">
                          <a:solidFill>
                            <a:srgbClr val="2B2E34"/>
                          </a:solidFill>
                          <a:effectLst/>
                          <a:latin typeface="Aptos"/>
                        </a:rPr>
                        <a:t>Saker frå FAU</a:t>
                      </a:r>
                      <a:endParaRPr lang="nb-NO" sz="16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600" b="0" i="0" u="none" strike="noStrike" noProof="0" dirty="0">
                          <a:solidFill>
                            <a:srgbClr val="2B2E34"/>
                          </a:solidFill>
                          <a:effectLst/>
                          <a:latin typeface="Aptos"/>
                        </a:rPr>
                        <a:t>Nytt skuleår</a:t>
                      </a:r>
                      <a:endParaRPr lang="nb-NO" sz="1600" b="0" i="0" u="none" strike="noStrike" noProof="0">
                        <a:solidFill>
                          <a:srgbClr val="2B2E34"/>
                        </a:solidFill>
                        <a:effectLst/>
                        <a:latin typeface="Aptos"/>
                      </a:endParaRPr>
                    </a:p>
                    <a:p>
                      <a:pPr marL="285750" lvl="0" indent="-285750" algn="l">
                        <a:lnSpc>
                          <a:spcPct val="100000"/>
                        </a:lnSpc>
                        <a:spcBef>
                          <a:spcPts val="0"/>
                        </a:spcBef>
                        <a:spcAft>
                          <a:spcPts val="0"/>
                        </a:spcAft>
                        <a:buFont typeface="Symbol"/>
                        <a:buChar char="•"/>
                      </a:pPr>
                      <a:r>
                        <a:rPr lang="nn-NO" sz="1600" b="0" i="0" u="none" strike="noStrike" noProof="0" dirty="0">
                          <a:solidFill>
                            <a:srgbClr val="2B2E34"/>
                          </a:solidFill>
                          <a:effectLst/>
                          <a:latin typeface="Aptos"/>
                        </a:rPr>
                        <a:t>Evaluering </a:t>
                      </a:r>
                      <a:endParaRPr lang="nb-NO" sz="1600" b="0" i="0" u="none" strike="noStrike" noProof="0" dirty="0">
                        <a:solidFill>
                          <a:srgbClr val="2B2E34"/>
                        </a:solidFill>
                        <a:effectLst/>
                        <a:latin typeface="Aptos"/>
                      </a:endParaRPr>
                    </a:p>
                    <a:p>
                      <a:pPr lvl="0" algn="l">
                        <a:lnSpc>
                          <a:spcPts val="1650"/>
                        </a:lnSpc>
                        <a:buNone/>
                      </a:pPr>
                      <a:endParaRPr lang="nb-NO" sz="1400" b="0" i="0" dirty="0">
                        <a:solidFill>
                          <a:srgbClr val="2B2E34"/>
                        </a:solidFill>
                        <a:effectLst/>
                        <a:latin typeface="Aptos"/>
                      </a:endParaRPr>
                    </a:p>
                  </a:txBody>
                  <a:tcPr marL="66675" marR="66675">
                    <a:lnL w="9525" cap="flat" cmpd="sng" algn="ctr">
                      <a:solidFill>
                        <a:srgbClr val="000000"/>
                      </a:solidFill>
                      <a:prstDash val="solid"/>
                      <a:round/>
                      <a:headEnd type="none" w="med" len="med"/>
                      <a:tailEnd type="none" w="med" len="med"/>
                    </a:lnL>
                    <a:lnR w="9525" cap="flat" cmpd="sng" algn="ctr">
                      <a:solidFill>
                        <a:srgbClr val="000000"/>
                      </a:solidFill>
                      <a:prstDash val="solid"/>
                      <a:round/>
                      <a:headEnd type="none" w="med" len="med"/>
                      <a:tailEnd type="none" w="med" len="med"/>
                    </a:lnR>
                    <a:lnT w="9525" cap="flat" cmpd="sng" algn="ctr">
                      <a:solidFill>
                        <a:srgbClr val="000000"/>
                      </a:solidFill>
                      <a:prstDash val="solid"/>
                      <a:round/>
                      <a:headEnd type="none" w="med" len="med"/>
                      <a:tailEnd type="none" w="med" len="med"/>
                    </a:lnT>
                    <a:lnB w="9525"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43188886"/>
                  </a:ext>
                </a:extLst>
              </a:tr>
            </a:tbl>
          </a:graphicData>
        </a:graphic>
      </p:graphicFrame>
    </p:spTree>
    <p:extLst>
      <p:ext uri="{BB962C8B-B14F-4D97-AF65-F5344CB8AC3E}">
        <p14:creationId xmlns:p14="http://schemas.microsoft.com/office/powerpoint/2010/main" val="2796841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C212193-9948-EADE-0C7A-9FFFC932258E}"/>
              </a:ext>
            </a:extLst>
          </p:cNvPr>
          <p:cNvSpPr>
            <a:spLocks noGrp="1"/>
          </p:cNvSpPr>
          <p:nvPr>
            <p:ph type="title"/>
          </p:nvPr>
        </p:nvSpPr>
        <p:spPr/>
        <p:txBody>
          <a:bodyPr/>
          <a:lstStyle/>
          <a:p>
            <a:r>
              <a:rPr lang="nb-NO" sz="4000" dirty="0"/>
              <a:t>Sak 2: </a:t>
            </a:r>
            <a:r>
              <a:rPr lang="nb-NO" sz="4000" err="1"/>
              <a:t>Høyring</a:t>
            </a:r>
            <a:r>
              <a:rPr lang="nb-NO" sz="4000" dirty="0"/>
              <a:t> </a:t>
            </a:r>
            <a:r>
              <a:rPr lang="nb-NO" sz="4000" err="1"/>
              <a:t>skulerute</a:t>
            </a:r>
            <a:r>
              <a:rPr lang="nb-NO" sz="4000" dirty="0"/>
              <a:t> 26-27 og 27-28 </a:t>
            </a:r>
            <a:br>
              <a:rPr lang="nb-NO" sz="4000" dirty="0"/>
            </a:br>
            <a:r>
              <a:rPr lang="nb-NO" sz="3200" dirty="0"/>
              <a:t>Frist 22.10</a:t>
            </a:r>
          </a:p>
        </p:txBody>
      </p:sp>
      <p:sp>
        <p:nvSpPr>
          <p:cNvPr id="3" name="Plassholder for innhold 2">
            <a:extLst>
              <a:ext uri="{FF2B5EF4-FFF2-40B4-BE49-F238E27FC236}">
                <a16:creationId xmlns:a16="http://schemas.microsoft.com/office/drawing/2014/main" id="{D5B48A45-E8F1-124E-A8D6-6526E7573541}"/>
              </a:ext>
            </a:extLst>
          </p:cNvPr>
          <p:cNvSpPr>
            <a:spLocks noGrp="1"/>
          </p:cNvSpPr>
          <p:nvPr>
            <p:ph idx="1"/>
          </p:nvPr>
        </p:nvSpPr>
        <p:spPr/>
        <p:txBody>
          <a:bodyPr vert="horz" lIns="91440" tIns="45720" rIns="91440" bIns="45720" rtlCol="0" anchor="t">
            <a:normAutofit fontScale="92500"/>
          </a:bodyPr>
          <a:lstStyle/>
          <a:p>
            <a:r>
              <a:rPr lang="nn-NO" dirty="0"/>
              <a:t>Rammer for skuleruta, (eiga sak om planleggingsdagar)</a:t>
            </a:r>
          </a:p>
          <a:p>
            <a:pPr marL="0" indent="0">
              <a:buNone/>
            </a:pPr>
            <a:endParaRPr lang="nn-NO" dirty="0"/>
          </a:p>
          <a:p>
            <a:r>
              <a:rPr lang="nn-NO" dirty="0"/>
              <a:t>Oppstart av skuleåret?</a:t>
            </a:r>
          </a:p>
          <a:p>
            <a:r>
              <a:rPr lang="nn-NO" dirty="0"/>
              <a:t>Juleferie?</a:t>
            </a:r>
          </a:p>
          <a:p>
            <a:r>
              <a:rPr lang="nn-NO" dirty="0"/>
              <a:t>Oppstart etter påske?</a:t>
            </a:r>
          </a:p>
          <a:p>
            <a:r>
              <a:rPr lang="nn-NO" dirty="0"/>
              <a:t>Siste skuledag i juni?</a:t>
            </a:r>
          </a:p>
          <a:p>
            <a:endParaRPr lang="nn-NO" dirty="0"/>
          </a:p>
          <a:p>
            <a:pPr marL="0" indent="0">
              <a:buNone/>
            </a:pPr>
            <a:r>
              <a:rPr lang="nn-NO" dirty="0"/>
              <a:t>Kva alternativ vil SU ha? </a:t>
            </a:r>
            <a:r>
              <a:rPr lang="nn-NO" dirty="0">
                <a:solidFill>
                  <a:schemeClr val="accent1"/>
                </a:solidFill>
              </a:rPr>
              <a:t>For skuleåret 26-27 ønskjer SU alternativ 1 g for skuleåret 27-28 alternativ 2. Rektor sender svar på høyring til skuleeigar. </a:t>
            </a:r>
          </a:p>
        </p:txBody>
      </p:sp>
    </p:spTree>
    <p:extLst>
      <p:ext uri="{BB962C8B-B14F-4D97-AF65-F5344CB8AC3E}">
        <p14:creationId xmlns:p14="http://schemas.microsoft.com/office/powerpoint/2010/main" val="2539232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49C11F7-4A53-6C1B-FBB7-BF00529A7098}"/>
              </a:ext>
            </a:extLst>
          </p:cNvPr>
          <p:cNvSpPr>
            <a:spLocks noGrp="1"/>
          </p:cNvSpPr>
          <p:nvPr>
            <p:ph type="title"/>
          </p:nvPr>
        </p:nvSpPr>
        <p:spPr/>
        <p:txBody>
          <a:bodyPr/>
          <a:lstStyle/>
          <a:p>
            <a:r>
              <a:rPr lang="nn-NO" dirty="0"/>
              <a:t>Aktuelle saker frå elevrådet</a:t>
            </a:r>
          </a:p>
        </p:txBody>
      </p:sp>
      <p:sp>
        <p:nvSpPr>
          <p:cNvPr id="3" name="Plasshaldar for innhald 2">
            <a:extLst>
              <a:ext uri="{FF2B5EF4-FFF2-40B4-BE49-F238E27FC236}">
                <a16:creationId xmlns:a16="http://schemas.microsoft.com/office/drawing/2014/main" id="{CB55435D-2310-4FCD-CE84-FCEA0E4B12E2}"/>
              </a:ext>
            </a:extLst>
          </p:cNvPr>
          <p:cNvSpPr>
            <a:spLocks noGrp="1"/>
          </p:cNvSpPr>
          <p:nvPr>
            <p:ph idx="1"/>
          </p:nvPr>
        </p:nvSpPr>
        <p:spPr/>
        <p:txBody>
          <a:bodyPr vert="horz" lIns="91440" tIns="45720" rIns="91440" bIns="45720" rtlCol="0" anchor="t">
            <a:normAutofit/>
          </a:bodyPr>
          <a:lstStyle/>
          <a:p>
            <a:r>
              <a:rPr lang="nn-NO" dirty="0"/>
              <a:t>Elevrådet har jobba med skulemiljø og aktivitetstiltak </a:t>
            </a:r>
          </a:p>
          <a:p>
            <a:r>
              <a:rPr lang="nn-NO" dirty="0"/>
              <a:t>Språkkampanjen på skulen </a:t>
            </a:r>
          </a:p>
          <a:p>
            <a:r>
              <a:rPr lang="nn-NO" dirty="0"/>
              <a:t>Gåve frå Sparebankstiftinga</a:t>
            </a:r>
          </a:p>
          <a:p>
            <a:pPr marL="0" indent="0">
              <a:buNone/>
            </a:pPr>
            <a:endParaRPr lang="nn-NO" dirty="0"/>
          </a:p>
          <a:p>
            <a:pPr marL="0" indent="0">
              <a:buNone/>
            </a:pPr>
            <a:r>
              <a:rPr lang="nn-NO" dirty="0"/>
              <a:t>Framover</a:t>
            </a:r>
          </a:p>
          <a:p>
            <a:r>
              <a:rPr lang="nn-NO" dirty="0"/>
              <a:t>Barn- og unges kommunestyre </a:t>
            </a:r>
          </a:p>
          <a:p>
            <a:r>
              <a:rPr lang="nn-NO" dirty="0"/>
              <a:t>Elevmedverknad </a:t>
            </a:r>
          </a:p>
        </p:txBody>
      </p:sp>
    </p:spTree>
    <p:extLst>
      <p:ext uri="{BB962C8B-B14F-4D97-AF65-F5344CB8AC3E}">
        <p14:creationId xmlns:p14="http://schemas.microsoft.com/office/powerpoint/2010/main" val="325086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98772D8-EB42-56A5-58E0-E20B8F9DBBCF}"/>
              </a:ext>
            </a:extLst>
          </p:cNvPr>
          <p:cNvSpPr>
            <a:spLocks noGrp="1"/>
          </p:cNvSpPr>
          <p:nvPr>
            <p:ph type="title"/>
          </p:nvPr>
        </p:nvSpPr>
        <p:spPr/>
        <p:txBody>
          <a:bodyPr/>
          <a:lstStyle/>
          <a:p>
            <a:r>
              <a:rPr lang="nn-NO" dirty="0"/>
              <a:t>Sak 4 Aktuelle saker for dette skuleåret</a:t>
            </a:r>
          </a:p>
        </p:txBody>
      </p:sp>
      <p:sp>
        <p:nvSpPr>
          <p:cNvPr id="3" name="Plasshaldar for innhald 2">
            <a:extLst>
              <a:ext uri="{FF2B5EF4-FFF2-40B4-BE49-F238E27FC236}">
                <a16:creationId xmlns:a16="http://schemas.microsoft.com/office/drawing/2014/main" id="{BABCEB00-EF70-F403-A6A0-0EC074B0C227}"/>
              </a:ext>
            </a:extLst>
          </p:cNvPr>
          <p:cNvSpPr>
            <a:spLocks noGrp="1"/>
          </p:cNvSpPr>
          <p:nvPr>
            <p:ph idx="1"/>
          </p:nvPr>
        </p:nvSpPr>
        <p:spPr/>
        <p:txBody>
          <a:bodyPr vert="horz" lIns="91440" tIns="45720" rIns="91440" bIns="45720" rtlCol="0" anchor="t">
            <a:normAutofit/>
          </a:bodyPr>
          <a:lstStyle/>
          <a:p>
            <a:r>
              <a:rPr lang="nn-NO" dirty="0"/>
              <a:t>Språkkampanjen</a:t>
            </a:r>
          </a:p>
          <a:p>
            <a:r>
              <a:rPr lang="nn-NO" dirty="0"/>
              <a:t>Utviklingsplanen – skriving, elevmedverknad i vurdering, frå individ til fellesskap – inkluderande og praktisk undervisning </a:t>
            </a:r>
          </a:p>
          <a:p>
            <a:r>
              <a:rPr lang="nn-NO" dirty="0"/>
              <a:t>Digital praksis i oppvekst</a:t>
            </a:r>
          </a:p>
          <a:p>
            <a:r>
              <a:rPr lang="nn-NO" dirty="0"/>
              <a:t>Ny heimeside og nytt kvalitetssystem </a:t>
            </a:r>
          </a:p>
          <a:p>
            <a:r>
              <a:rPr lang="nn-NO" dirty="0"/>
              <a:t>Nye tilsette </a:t>
            </a:r>
          </a:p>
          <a:p>
            <a:r>
              <a:rPr lang="nn-NO" dirty="0"/>
              <a:t>Skule- heim samarbeid </a:t>
            </a:r>
          </a:p>
          <a:p>
            <a:pPr marL="0" indent="0">
              <a:buNone/>
            </a:pPr>
            <a:endParaRPr lang="nn-NO" dirty="0"/>
          </a:p>
        </p:txBody>
      </p:sp>
    </p:spTree>
    <p:extLst>
      <p:ext uri="{BB962C8B-B14F-4D97-AF65-F5344CB8AC3E}">
        <p14:creationId xmlns:p14="http://schemas.microsoft.com/office/powerpoint/2010/main" val="22499332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41671C4-DEF6-8446-935F-5D62F207197F}"/>
              </a:ext>
            </a:extLst>
          </p:cNvPr>
          <p:cNvSpPr>
            <a:spLocks noGrp="1"/>
          </p:cNvSpPr>
          <p:nvPr>
            <p:ph type="title"/>
          </p:nvPr>
        </p:nvSpPr>
        <p:spPr/>
        <p:txBody>
          <a:bodyPr/>
          <a:lstStyle/>
          <a:p>
            <a:r>
              <a:rPr lang="nb-NO" dirty="0"/>
              <a:t>Saker i FAU </a:t>
            </a:r>
          </a:p>
        </p:txBody>
      </p:sp>
      <p:sp>
        <p:nvSpPr>
          <p:cNvPr id="3" name="Plassholder for innhold 2">
            <a:extLst>
              <a:ext uri="{FF2B5EF4-FFF2-40B4-BE49-F238E27FC236}">
                <a16:creationId xmlns:a16="http://schemas.microsoft.com/office/drawing/2014/main" id="{EFB9C2DF-1EA0-60AB-D2E3-E2EF60F8ADCA}"/>
              </a:ext>
            </a:extLst>
          </p:cNvPr>
          <p:cNvSpPr>
            <a:spLocks noGrp="1"/>
          </p:cNvSpPr>
          <p:nvPr>
            <p:ph idx="1"/>
          </p:nvPr>
        </p:nvSpPr>
        <p:spPr/>
        <p:txBody>
          <a:bodyPr vert="horz" lIns="91440" tIns="45720" rIns="91440" bIns="45720" rtlCol="0" anchor="t">
            <a:normAutofit/>
          </a:bodyPr>
          <a:lstStyle/>
          <a:p>
            <a:r>
              <a:rPr lang="nb-NO" dirty="0"/>
              <a:t>Vedtekter – og nye medlemmer</a:t>
            </a:r>
          </a:p>
          <a:p>
            <a:r>
              <a:rPr lang="nb-NO" dirty="0"/>
              <a:t>Klassekontakter, </a:t>
            </a:r>
            <a:r>
              <a:rPr lang="nb-NO" dirty="0" err="1"/>
              <a:t>tildlegare</a:t>
            </a:r>
            <a:r>
              <a:rPr lang="nb-NO" dirty="0"/>
              <a:t> vedtak i FAU, klassekasse</a:t>
            </a:r>
          </a:p>
          <a:p>
            <a:r>
              <a:rPr lang="nb-NO"/>
              <a:t>Årsmøte for klassekontaktane </a:t>
            </a:r>
            <a:endParaRPr lang="nb-NO" dirty="0"/>
          </a:p>
          <a:p>
            <a:r>
              <a:rPr lang="nb-NO" dirty="0"/>
              <a:t>17.mai</a:t>
            </a:r>
          </a:p>
          <a:p>
            <a:r>
              <a:rPr lang="nb-NO" dirty="0"/>
              <a:t>Digital praksis i </a:t>
            </a:r>
            <a:r>
              <a:rPr lang="nb-NO" dirty="0" err="1"/>
              <a:t>skulen</a:t>
            </a:r>
            <a:r>
              <a:rPr lang="nb-NO" dirty="0"/>
              <a:t> </a:t>
            </a:r>
          </a:p>
          <a:p>
            <a:endParaRPr lang="nb-NO" dirty="0"/>
          </a:p>
        </p:txBody>
      </p:sp>
    </p:spTree>
    <p:extLst>
      <p:ext uri="{BB962C8B-B14F-4D97-AF65-F5344CB8AC3E}">
        <p14:creationId xmlns:p14="http://schemas.microsoft.com/office/powerpoint/2010/main" val="28521911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1455B39-B82A-4C79-93EF-EF31945F6005}"/>
              </a:ext>
            </a:extLst>
          </p:cNvPr>
          <p:cNvSpPr>
            <a:spLocks noGrp="1"/>
          </p:cNvSpPr>
          <p:nvPr>
            <p:ph type="title"/>
          </p:nvPr>
        </p:nvSpPr>
        <p:spPr/>
        <p:txBody>
          <a:bodyPr/>
          <a:lstStyle/>
          <a:p>
            <a:r>
              <a:rPr lang="nn-NO" dirty="0"/>
              <a:t>Tema som kom opp: </a:t>
            </a:r>
          </a:p>
        </p:txBody>
      </p:sp>
      <p:sp>
        <p:nvSpPr>
          <p:cNvPr id="3" name="Plasshaldar for innhald 2">
            <a:extLst>
              <a:ext uri="{FF2B5EF4-FFF2-40B4-BE49-F238E27FC236}">
                <a16:creationId xmlns:a16="http://schemas.microsoft.com/office/drawing/2014/main" id="{97BD2FB2-4B03-F999-6136-6D338754B37F}"/>
              </a:ext>
            </a:extLst>
          </p:cNvPr>
          <p:cNvSpPr>
            <a:spLocks noGrp="1"/>
          </p:cNvSpPr>
          <p:nvPr>
            <p:ph idx="1"/>
          </p:nvPr>
        </p:nvSpPr>
        <p:spPr/>
        <p:txBody>
          <a:bodyPr vert="horz" lIns="91440" tIns="45720" rIns="91440" bIns="45720" rtlCol="0" anchor="t">
            <a:normAutofit/>
          </a:bodyPr>
          <a:lstStyle/>
          <a:p>
            <a:r>
              <a:rPr lang="nn-NO" dirty="0"/>
              <a:t>Me er svært fornøgd med rask og effektiv stenging av </a:t>
            </a:r>
            <a:r>
              <a:rPr lang="nn-NO"/>
              <a:t>innkøyringa</a:t>
            </a:r>
            <a:r>
              <a:rPr lang="nn-NO" dirty="0"/>
              <a:t> ved sykkelstien og </a:t>
            </a:r>
            <a:r>
              <a:rPr lang="nn-NO" err="1"/>
              <a:t>buå</a:t>
            </a:r>
            <a:r>
              <a:rPr lang="nn-NO" dirty="0"/>
              <a:t> ved fylkesvegen. Det er heilt slutt på at føresette stopper og set av elevar her. Dette gjer betre trafikktryggleik. </a:t>
            </a:r>
          </a:p>
          <a:p>
            <a:endParaRPr lang="nn-NO" dirty="0"/>
          </a:p>
          <a:p>
            <a:r>
              <a:rPr lang="nn-NO" dirty="0"/>
              <a:t>Thor Inge Kalberg etterlyste brev frå FAU om trafikksituasjonen i krysset ved </a:t>
            </a:r>
            <a:r>
              <a:rPr lang="nn-NO" dirty="0" err="1"/>
              <a:t>smiå</a:t>
            </a:r>
            <a:r>
              <a:rPr lang="nn-NO" dirty="0"/>
              <a:t>. Ingrid Marie tar saka tilbake til FAU. </a:t>
            </a:r>
            <a:r>
              <a:rPr lang="nn-NO" dirty="0" err="1"/>
              <a:t>Fau</a:t>
            </a:r>
            <a:r>
              <a:rPr lang="nn-NO" dirty="0"/>
              <a:t> sender ønske til politikaren vår knytt til saka. </a:t>
            </a:r>
          </a:p>
        </p:txBody>
      </p:sp>
    </p:spTree>
    <p:extLst>
      <p:ext uri="{BB962C8B-B14F-4D97-AF65-F5344CB8AC3E}">
        <p14:creationId xmlns:p14="http://schemas.microsoft.com/office/powerpoint/2010/main" val="1105134309"/>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Breiskjerm</PresentationFormat>
  <Slides>9</Slides>
  <Notes>1</Notes>
  <HiddenSlides>0</HiddenSlides>
  <ScaleCrop>false</ScaleCrop>
  <HeadingPairs>
    <vt:vector size="4" baseType="variant">
      <vt:variant>
        <vt:lpstr>Tema</vt:lpstr>
      </vt:variant>
      <vt:variant>
        <vt:i4>1</vt:i4>
      </vt:variant>
      <vt:variant>
        <vt:lpstr>Lysbilettitlar</vt:lpstr>
      </vt:variant>
      <vt:variant>
        <vt:i4>9</vt:i4>
      </vt:variant>
    </vt:vector>
  </HeadingPairs>
  <TitlesOfParts>
    <vt:vector size="10" baseType="lpstr">
      <vt:lpstr>Office-tema</vt:lpstr>
      <vt:lpstr>Samarbeidsutvalet</vt:lpstr>
      <vt:lpstr>Oppdrag og arbeid i samarbeidsutvalet</vt:lpstr>
      <vt:lpstr>Døme på saker som SU kan uttala seg om, eller få informasjon om</vt:lpstr>
      <vt:lpstr>Sak 1: Årshjul og møtetid </vt:lpstr>
      <vt:lpstr>Sak 2: Høyring skulerute 26-27 og 27-28  Frist 22.10</vt:lpstr>
      <vt:lpstr>Aktuelle saker frå elevrådet</vt:lpstr>
      <vt:lpstr>Sak 4 Aktuelle saker for dette skuleåret</vt:lpstr>
      <vt:lpstr>Saker i FAU </vt:lpstr>
      <vt:lpstr>Tema som kom opp: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221</cp:revision>
  <dcterms:created xsi:type="dcterms:W3CDTF">2024-10-29T15:38:47Z</dcterms:created>
  <dcterms:modified xsi:type="dcterms:W3CDTF">2025-10-22T13:41:03Z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a297293-92c2-4956-966a-98281364cfac_Enabled">
    <vt:lpwstr>true</vt:lpwstr>
  </property>
  <property fmtid="{D5CDD505-2E9C-101B-9397-08002B2CF9AE}" pid="3" name="MSIP_Label_ca297293-92c2-4956-966a-98281364cfac_SetDate">
    <vt:lpwstr>2024-10-29T15:38:56Z</vt:lpwstr>
  </property>
  <property fmtid="{D5CDD505-2E9C-101B-9397-08002B2CF9AE}" pid="4" name="MSIP_Label_ca297293-92c2-4956-966a-98281364cfac_Method">
    <vt:lpwstr>Standard</vt:lpwstr>
  </property>
  <property fmtid="{D5CDD505-2E9C-101B-9397-08002B2CF9AE}" pid="5" name="MSIP_Label_ca297293-92c2-4956-966a-98281364cfac_Name">
    <vt:lpwstr>defa4170-0d19-0005-0001-bc88714345d2</vt:lpwstr>
  </property>
  <property fmtid="{D5CDD505-2E9C-101B-9397-08002B2CF9AE}" pid="6" name="MSIP_Label_ca297293-92c2-4956-966a-98281364cfac_SiteId">
    <vt:lpwstr>e909c4c2-cf35-426b-99ae-116055cf3a92</vt:lpwstr>
  </property>
  <property fmtid="{D5CDD505-2E9C-101B-9397-08002B2CF9AE}" pid="7" name="MSIP_Label_ca297293-92c2-4956-966a-98281364cfac_ActionId">
    <vt:lpwstr>1bd8836e-f124-43e9-b67b-a1a0cd54a246</vt:lpwstr>
  </property>
  <property fmtid="{D5CDD505-2E9C-101B-9397-08002B2CF9AE}" pid="8" name="MSIP_Label_ca297293-92c2-4956-966a-98281364cfac_ContentBits">
    <vt:lpwstr>0</vt:lpwstr>
  </property>
</Properties>
</file>